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396"/>
    <a:srgbClr val="000000"/>
    <a:srgbClr val="0085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3CE87987-06A0-474D-9013-08BCE9048F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1"/>
            <a:ext cx="9144000" cy="68552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493817"/>
            <a:ext cx="7772400" cy="1016145"/>
          </a:xfrm>
        </p:spPr>
        <p:txBody>
          <a:bodyPr anchor="b">
            <a:normAutofit/>
          </a:bodyPr>
          <a:lstStyle>
            <a:lvl1pPr algn="ctr">
              <a:defRPr sz="2800">
                <a:solidFill>
                  <a:srgbClr val="0085C0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26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C9A87C4E-8AE4-40F9-AC01-E5EBCF2A1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0E341BE7-7B9B-46CA-8F3C-F9A6641DA1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50126" y="2876550"/>
            <a:ext cx="1114698" cy="1104900"/>
          </a:xfrm>
        </p:spPr>
        <p:txBody>
          <a:bodyPr anchor="ctr">
            <a:noAutofit/>
          </a:bodyPr>
          <a:lstStyle>
            <a:lvl1pPr marL="0" indent="0" algn="ctr">
              <a:buNone/>
              <a:defRPr sz="88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s-ES" dirty="0"/>
              <a:t>1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8EEF737E-28FD-4DB4-AD93-D5035E7D8A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5155" y="2876550"/>
            <a:ext cx="3779416" cy="1104900"/>
          </a:xfrm>
        </p:spPr>
        <p:txBody>
          <a:bodyPr anchor="ctr">
            <a:normAutofit/>
          </a:bodyPr>
          <a:lstStyle>
            <a:lvl1pPr marL="0" indent="0" algn="l">
              <a:buNone/>
              <a:defRPr sz="4000">
                <a:solidFill>
                  <a:srgbClr val="264396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s-ES" dirty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8282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7A5ABE7C-F6D0-428D-A343-76FF465191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C361AE9-ECDA-4890-B334-0652FF490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0410" y="1402080"/>
            <a:ext cx="8577840" cy="47026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ADD8C4B8-0A0F-4479-9E6D-5631B8B0DC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0410" y="872605"/>
            <a:ext cx="7130039" cy="365125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rgbClr val="264396"/>
                </a:solidFill>
                <a:latin typeface="Calibri "/>
              </a:defRPr>
            </a:lvl1pPr>
          </a:lstStyle>
          <a:p>
            <a:pPr lvl="0"/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9992EC0-E29F-4A75-A5F9-164108C40C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410" y="2036693"/>
            <a:ext cx="8618537" cy="4552950"/>
          </a:xfrm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305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7A5ABE7C-F6D0-428D-A343-76FF465191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C361AE9-ECDA-4890-B334-0652FF490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0410" y="4894217"/>
            <a:ext cx="8577840" cy="16692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ACBE38DA-969A-40FB-85A2-A9DA14D35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6760" y="914400"/>
            <a:ext cx="8577840" cy="3832225"/>
          </a:xfrm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4644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89A0FE6-C5C0-4852-82CE-B6A63341CF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5455DE5-9687-469B-BB8B-243610861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0410" y="1201785"/>
            <a:ext cx="8577840" cy="46590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FCA89A08-B397-4768-B104-9B752541C6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0410" y="158502"/>
            <a:ext cx="8577840" cy="365125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rgbClr val="264396"/>
                </a:solidFill>
                <a:latin typeface="Calibri "/>
              </a:defRPr>
            </a:lvl1pPr>
          </a:lstStyle>
          <a:p>
            <a:pPr lvl="0"/>
            <a:r>
              <a:rPr lang="es-ES" dirty="0"/>
              <a:t>TÍTULO</a:t>
            </a:r>
            <a:endParaRPr lang="es-MX" dirty="0"/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600CF442-8DF3-430D-83CA-74EC2ED4D2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140" y="760130"/>
            <a:ext cx="8386109" cy="289818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rgbClr val="27BCEE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SUBTÍTULO</a:t>
            </a:r>
            <a:endParaRPr lang="es-MX" dirty="0"/>
          </a:p>
        </p:txBody>
      </p:sp>
      <p:sp>
        <p:nvSpPr>
          <p:cNvPr id="13" name="Triángulo isósceles 12">
            <a:extLst>
              <a:ext uri="{FF2B5EF4-FFF2-40B4-BE49-F238E27FC236}">
                <a16:creationId xmlns:a16="http://schemas.microsoft.com/office/drawing/2014/main" id="{781C422C-0CEB-4911-A61A-46D0515886A1}"/>
              </a:ext>
            </a:extLst>
          </p:cNvPr>
          <p:cNvSpPr/>
          <p:nvPr userDrawn="1"/>
        </p:nvSpPr>
        <p:spPr>
          <a:xfrm rot="5400000">
            <a:off x="234020" y="844174"/>
            <a:ext cx="214509" cy="121730"/>
          </a:xfrm>
          <a:prstGeom prst="triangle">
            <a:avLst/>
          </a:prstGeom>
          <a:solidFill>
            <a:srgbClr val="008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6942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89A0FE6-C5C0-4852-82CE-B6A63341CF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5455DE5-9687-469B-BB8B-243610861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0410" y="757647"/>
            <a:ext cx="8577840" cy="5103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FCA89A08-B397-4768-B104-9B752541C6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0410" y="158502"/>
            <a:ext cx="8577840" cy="365125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rgbClr val="264396"/>
                </a:solidFill>
                <a:latin typeface="Calibri "/>
              </a:defRPr>
            </a:lvl1pPr>
          </a:lstStyle>
          <a:p>
            <a:pPr lvl="0"/>
            <a:r>
              <a:rPr lang="es-ES" dirty="0"/>
              <a:t>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5644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A83A1DE8-6700-4798-8646-B9EF4F09C8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" y="0"/>
            <a:ext cx="9141562" cy="6858000"/>
          </a:xfrm>
          <a:prstGeom prst="rect">
            <a:avLst/>
          </a:prstGeom>
        </p:spPr>
      </p:pic>
      <p:sp>
        <p:nvSpPr>
          <p:cNvPr id="12" name="Marcador de posición de imagen 13">
            <a:extLst>
              <a:ext uri="{FF2B5EF4-FFF2-40B4-BE49-F238E27FC236}">
                <a16:creationId xmlns:a16="http://schemas.microsoft.com/office/drawing/2014/main" id="{EEE4555A-AE74-4DAB-9D2C-90363F798F0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8538" y="-3436"/>
            <a:ext cx="4282676" cy="6876499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26 h 10026"/>
              <a:gd name="connsiteX1" fmla="*/ 217 w 10000"/>
              <a:gd name="connsiteY1" fmla="*/ 0 h 10026"/>
              <a:gd name="connsiteX2" fmla="*/ 10000 w 10000"/>
              <a:gd name="connsiteY2" fmla="*/ 26 h 10026"/>
              <a:gd name="connsiteX3" fmla="*/ 8000 w 10000"/>
              <a:gd name="connsiteY3" fmla="*/ 10026 h 10026"/>
              <a:gd name="connsiteX4" fmla="*/ 0 w 10000"/>
              <a:gd name="connsiteY4" fmla="*/ 10026 h 10026"/>
              <a:gd name="connsiteX0" fmla="*/ 0 w 10000"/>
              <a:gd name="connsiteY0" fmla="*/ 10026 h 10026"/>
              <a:gd name="connsiteX1" fmla="*/ 217 w 10000"/>
              <a:gd name="connsiteY1" fmla="*/ 0 h 10026"/>
              <a:gd name="connsiteX2" fmla="*/ 10000 w 10000"/>
              <a:gd name="connsiteY2" fmla="*/ 26 h 10026"/>
              <a:gd name="connsiteX3" fmla="*/ 9889 w 10000"/>
              <a:gd name="connsiteY3" fmla="*/ 9974 h 10026"/>
              <a:gd name="connsiteX4" fmla="*/ 0 w 10000"/>
              <a:gd name="connsiteY4" fmla="*/ 10026 h 10026"/>
              <a:gd name="connsiteX0" fmla="*/ 958 w 9787"/>
              <a:gd name="connsiteY0" fmla="*/ 10000 h 10000"/>
              <a:gd name="connsiteX1" fmla="*/ 4 w 9787"/>
              <a:gd name="connsiteY1" fmla="*/ 0 h 10000"/>
              <a:gd name="connsiteX2" fmla="*/ 9787 w 9787"/>
              <a:gd name="connsiteY2" fmla="*/ 26 h 10000"/>
              <a:gd name="connsiteX3" fmla="*/ 9676 w 9787"/>
              <a:gd name="connsiteY3" fmla="*/ 9974 h 10000"/>
              <a:gd name="connsiteX4" fmla="*/ 958 w 9787"/>
              <a:gd name="connsiteY4" fmla="*/ 10000 h 10000"/>
              <a:gd name="connsiteX0" fmla="*/ 981 w 10002"/>
              <a:gd name="connsiteY0" fmla="*/ 10000 h 10000"/>
              <a:gd name="connsiteX1" fmla="*/ 6 w 10002"/>
              <a:gd name="connsiteY1" fmla="*/ 0 h 10000"/>
              <a:gd name="connsiteX2" fmla="*/ 10002 w 10002"/>
              <a:gd name="connsiteY2" fmla="*/ 26 h 10000"/>
              <a:gd name="connsiteX3" fmla="*/ 9889 w 10002"/>
              <a:gd name="connsiteY3" fmla="*/ 9974 h 10000"/>
              <a:gd name="connsiteX4" fmla="*/ 981 w 10002"/>
              <a:gd name="connsiteY4" fmla="*/ 10000 h 10000"/>
              <a:gd name="connsiteX0" fmla="*/ 975 w 9996"/>
              <a:gd name="connsiteY0" fmla="*/ 10000 h 10000"/>
              <a:gd name="connsiteX1" fmla="*/ 0 w 9996"/>
              <a:gd name="connsiteY1" fmla="*/ 0 h 10000"/>
              <a:gd name="connsiteX2" fmla="*/ 9996 w 9996"/>
              <a:gd name="connsiteY2" fmla="*/ 26 h 10000"/>
              <a:gd name="connsiteX3" fmla="*/ 9883 w 9996"/>
              <a:gd name="connsiteY3" fmla="*/ 9974 h 10000"/>
              <a:gd name="connsiteX4" fmla="*/ 975 w 9996"/>
              <a:gd name="connsiteY4" fmla="*/ 10000 h 10000"/>
              <a:gd name="connsiteX0" fmla="*/ 1023 w 10048"/>
              <a:gd name="connsiteY0" fmla="*/ 10000 h 10000"/>
              <a:gd name="connsiteX1" fmla="*/ 0 w 10048"/>
              <a:gd name="connsiteY1" fmla="*/ 0 h 10000"/>
              <a:gd name="connsiteX2" fmla="*/ 10048 w 10048"/>
              <a:gd name="connsiteY2" fmla="*/ 26 h 10000"/>
              <a:gd name="connsiteX3" fmla="*/ 9935 w 10048"/>
              <a:gd name="connsiteY3" fmla="*/ 9974 h 10000"/>
              <a:gd name="connsiteX4" fmla="*/ 1023 w 10048"/>
              <a:gd name="connsiteY4" fmla="*/ 10000 h 10000"/>
              <a:gd name="connsiteX0" fmla="*/ 1023 w 10048"/>
              <a:gd name="connsiteY0" fmla="*/ 10571 h 10571"/>
              <a:gd name="connsiteX1" fmla="*/ 0 w 10048"/>
              <a:gd name="connsiteY1" fmla="*/ 0 h 10571"/>
              <a:gd name="connsiteX2" fmla="*/ 10048 w 10048"/>
              <a:gd name="connsiteY2" fmla="*/ 597 h 10571"/>
              <a:gd name="connsiteX3" fmla="*/ 9935 w 10048"/>
              <a:gd name="connsiteY3" fmla="*/ 10545 h 10571"/>
              <a:gd name="connsiteX4" fmla="*/ 1023 w 10048"/>
              <a:gd name="connsiteY4" fmla="*/ 10571 h 10571"/>
              <a:gd name="connsiteX0" fmla="*/ 173 w 10225"/>
              <a:gd name="connsiteY0" fmla="*/ 11142 h 11142"/>
              <a:gd name="connsiteX1" fmla="*/ 177 w 10225"/>
              <a:gd name="connsiteY1" fmla="*/ 0 h 11142"/>
              <a:gd name="connsiteX2" fmla="*/ 10225 w 10225"/>
              <a:gd name="connsiteY2" fmla="*/ 597 h 11142"/>
              <a:gd name="connsiteX3" fmla="*/ 10112 w 10225"/>
              <a:gd name="connsiteY3" fmla="*/ 10545 h 11142"/>
              <a:gd name="connsiteX4" fmla="*/ 173 w 10225"/>
              <a:gd name="connsiteY4" fmla="*/ 11142 h 11142"/>
              <a:gd name="connsiteX0" fmla="*/ 51 w 10103"/>
              <a:gd name="connsiteY0" fmla="*/ 11142 h 11142"/>
              <a:gd name="connsiteX1" fmla="*/ 55 w 10103"/>
              <a:gd name="connsiteY1" fmla="*/ 0 h 11142"/>
              <a:gd name="connsiteX2" fmla="*/ 10103 w 10103"/>
              <a:gd name="connsiteY2" fmla="*/ 597 h 11142"/>
              <a:gd name="connsiteX3" fmla="*/ 9990 w 10103"/>
              <a:gd name="connsiteY3" fmla="*/ 10545 h 11142"/>
              <a:gd name="connsiteX4" fmla="*/ 51 w 10103"/>
              <a:gd name="connsiteY4" fmla="*/ 11142 h 11142"/>
              <a:gd name="connsiteX0" fmla="*/ 83 w 10135"/>
              <a:gd name="connsiteY0" fmla="*/ 11142 h 11142"/>
              <a:gd name="connsiteX1" fmla="*/ 87 w 10135"/>
              <a:gd name="connsiteY1" fmla="*/ 0 h 11142"/>
              <a:gd name="connsiteX2" fmla="*/ 10135 w 10135"/>
              <a:gd name="connsiteY2" fmla="*/ 597 h 11142"/>
              <a:gd name="connsiteX3" fmla="*/ 10022 w 10135"/>
              <a:gd name="connsiteY3" fmla="*/ 10545 h 11142"/>
              <a:gd name="connsiteX4" fmla="*/ 83 w 10135"/>
              <a:gd name="connsiteY4" fmla="*/ 11142 h 11142"/>
              <a:gd name="connsiteX0" fmla="*/ 18 w 10070"/>
              <a:gd name="connsiteY0" fmla="*/ 11142 h 11142"/>
              <a:gd name="connsiteX1" fmla="*/ 22 w 10070"/>
              <a:gd name="connsiteY1" fmla="*/ 0 h 11142"/>
              <a:gd name="connsiteX2" fmla="*/ 10070 w 10070"/>
              <a:gd name="connsiteY2" fmla="*/ 597 h 11142"/>
              <a:gd name="connsiteX3" fmla="*/ 9957 w 10070"/>
              <a:gd name="connsiteY3" fmla="*/ 10545 h 11142"/>
              <a:gd name="connsiteX4" fmla="*/ 18 w 10070"/>
              <a:gd name="connsiteY4" fmla="*/ 11142 h 11142"/>
              <a:gd name="connsiteX0" fmla="*/ 18 w 9957"/>
              <a:gd name="connsiteY0" fmla="*/ 11142 h 11142"/>
              <a:gd name="connsiteX1" fmla="*/ 22 w 9957"/>
              <a:gd name="connsiteY1" fmla="*/ 0 h 11142"/>
              <a:gd name="connsiteX2" fmla="*/ 9957 w 9957"/>
              <a:gd name="connsiteY2" fmla="*/ 10545 h 11142"/>
              <a:gd name="connsiteX3" fmla="*/ 18 w 9957"/>
              <a:gd name="connsiteY3" fmla="*/ 11142 h 11142"/>
              <a:gd name="connsiteX0" fmla="*/ 18 w 10051"/>
              <a:gd name="connsiteY0" fmla="*/ 10001 h 10001"/>
              <a:gd name="connsiteX1" fmla="*/ 22 w 10051"/>
              <a:gd name="connsiteY1" fmla="*/ 1 h 10001"/>
              <a:gd name="connsiteX2" fmla="*/ 10051 w 10051"/>
              <a:gd name="connsiteY2" fmla="*/ 4796 h 10001"/>
              <a:gd name="connsiteX3" fmla="*/ 18 w 10051"/>
              <a:gd name="connsiteY3" fmla="*/ 10001 h 10001"/>
              <a:gd name="connsiteX0" fmla="*/ 18 w 10051"/>
              <a:gd name="connsiteY0" fmla="*/ 10007 h 10007"/>
              <a:gd name="connsiteX1" fmla="*/ 22 w 10051"/>
              <a:gd name="connsiteY1" fmla="*/ 7 h 10007"/>
              <a:gd name="connsiteX2" fmla="*/ 10051 w 10051"/>
              <a:gd name="connsiteY2" fmla="*/ 4802 h 10007"/>
              <a:gd name="connsiteX3" fmla="*/ 18 w 10051"/>
              <a:gd name="connsiteY3" fmla="*/ 10007 h 10007"/>
              <a:gd name="connsiteX0" fmla="*/ 18 w 10061"/>
              <a:gd name="connsiteY0" fmla="*/ 10007 h 10007"/>
              <a:gd name="connsiteX1" fmla="*/ 22 w 10061"/>
              <a:gd name="connsiteY1" fmla="*/ 7 h 10007"/>
              <a:gd name="connsiteX2" fmla="*/ 10051 w 10061"/>
              <a:gd name="connsiteY2" fmla="*/ 4802 h 10007"/>
              <a:gd name="connsiteX3" fmla="*/ 18 w 10061"/>
              <a:gd name="connsiteY3" fmla="*/ 10007 h 10007"/>
              <a:gd name="connsiteX0" fmla="*/ 18 w 10060"/>
              <a:gd name="connsiteY0" fmla="*/ 10007 h 10007"/>
              <a:gd name="connsiteX1" fmla="*/ 22 w 10060"/>
              <a:gd name="connsiteY1" fmla="*/ 7 h 10007"/>
              <a:gd name="connsiteX2" fmla="*/ 10051 w 10060"/>
              <a:gd name="connsiteY2" fmla="*/ 4802 h 10007"/>
              <a:gd name="connsiteX3" fmla="*/ 18 w 10060"/>
              <a:gd name="connsiteY3" fmla="*/ 10007 h 10007"/>
              <a:gd name="connsiteX0" fmla="*/ 18 w 10060"/>
              <a:gd name="connsiteY0" fmla="*/ 10037 h 10037"/>
              <a:gd name="connsiteX1" fmla="*/ 22 w 10060"/>
              <a:gd name="connsiteY1" fmla="*/ 7 h 10037"/>
              <a:gd name="connsiteX2" fmla="*/ 10051 w 10060"/>
              <a:gd name="connsiteY2" fmla="*/ 4802 h 10037"/>
              <a:gd name="connsiteX3" fmla="*/ 18 w 10060"/>
              <a:gd name="connsiteY3" fmla="*/ 10037 h 10037"/>
              <a:gd name="connsiteX0" fmla="*/ 18 w 10100"/>
              <a:gd name="connsiteY0" fmla="*/ 10037 h 10037"/>
              <a:gd name="connsiteX1" fmla="*/ 22 w 10100"/>
              <a:gd name="connsiteY1" fmla="*/ 7 h 10037"/>
              <a:gd name="connsiteX2" fmla="*/ 10091 w 10100"/>
              <a:gd name="connsiteY2" fmla="*/ 4762 h 10037"/>
              <a:gd name="connsiteX3" fmla="*/ 18 w 10100"/>
              <a:gd name="connsiteY3" fmla="*/ 10037 h 10037"/>
              <a:gd name="connsiteX0" fmla="*/ 18 w 10091"/>
              <a:gd name="connsiteY0" fmla="*/ 10037 h 10037"/>
              <a:gd name="connsiteX1" fmla="*/ 22 w 10091"/>
              <a:gd name="connsiteY1" fmla="*/ 7 h 10037"/>
              <a:gd name="connsiteX2" fmla="*/ 10091 w 10091"/>
              <a:gd name="connsiteY2" fmla="*/ 4762 h 10037"/>
              <a:gd name="connsiteX3" fmla="*/ 18 w 10091"/>
              <a:gd name="connsiteY3" fmla="*/ 10037 h 10037"/>
              <a:gd name="connsiteX0" fmla="*/ 18 w 10091"/>
              <a:gd name="connsiteY0" fmla="*/ 10037 h 10037"/>
              <a:gd name="connsiteX1" fmla="*/ 22 w 10091"/>
              <a:gd name="connsiteY1" fmla="*/ 7 h 10037"/>
              <a:gd name="connsiteX2" fmla="*/ 10091 w 10091"/>
              <a:gd name="connsiteY2" fmla="*/ 4762 h 10037"/>
              <a:gd name="connsiteX3" fmla="*/ 18 w 10091"/>
              <a:gd name="connsiteY3" fmla="*/ 10037 h 10037"/>
              <a:gd name="connsiteX0" fmla="*/ 18 w 10091"/>
              <a:gd name="connsiteY0" fmla="*/ 10035 h 10035"/>
              <a:gd name="connsiteX1" fmla="*/ 22 w 10091"/>
              <a:gd name="connsiteY1" fmla="*/ 5 h 10035"/>
              <a:gd name="connsiteX2" fmla="*/ 10091 w 10091"/>
              <a:gd name="connsiteY2" fmla="*/ 4760 h 10035"/>
              <a:gd name="connsiteX3" fmla="*/ 18 w 10091"/>
              <a:gd name="connsiteY3" fmla="*/ 10035 h 10035"/>
              <a:gd name="connsiteX0" fmla="*/ 18 w 10091"/>
              <a:gd name="connsiteY0" fmla="*/ 10031 h 10031"/>
              <a:gd name="connsiteX1" fmla="*/ 22 w 10091"/>
              <a:gd name="connsiteY1" fmla="*/ 1 h 10031"/>
              <a:gd name="connsiteX2" fmla="*/ 10091 w 10091"/>
              <a:gd name="connsiteY2" fmla="*/ 4756 h 10031"/>
              <a:gd name="connsiteX3" fmla="*/ 18 w 10091"/>
              <a:gd name="connsiteY3" fmla="*/ 10031 h 10031"/>
              <a:gd name="connsiteX0" fmla="*/ 18 w 10091"/>
              <a:gd name="connsiteY0" fmla="*/ 10031 h 10031"/>
              <a:gd name="connsiteX1" fmla="*/ 22 w 10091"/>
              <a:gd name="connsiteY1" fmla="*/ 1 h 10031"/>
              <a:gd name="connsiteX2" fmla="*/ 10091 w 10091"/>
              <a:gd name="connsiteY2" fmla="*/ 4756 h 10031"/>
              <a:gd name="connsiteX3" fmla="*/ 18 w 10091"/>
              <a:gd name="connsiteY3" fmla="*/ 10031 h 10031"/>
              <a:gd name="connsiteX0" fmla="*/ 18 w 10091"/>
              <a:gd name="connsiteY0" fmla="*/ 10031 h 10031"/>
              <a:gd name="connsiteX1" fmla="*/ 22 w 10091"/>
              <a:gd name="connsiteY1" fmla="*/ 1 h 10031"/>
              <a:gd name="connsiteX2" fmla="*/ 10091 w 10091"/>
              <a:gd name="connsiteY2" fmla="*/ 4756 h 10031"/>
              <a:gd name="connsiteX3" fmla="*/ 18 w 10091"/>
              <a:gd name="connsiteY3" fmla="*/ 10031 h 10031"/>
              <a:gd name="connsiteX0" fmla="*/ 18 w 10091"/>
              <a:gd name="connsiteY0" fmla="*/ 10031 h 10031"/>
              <a:gd name="connsiteX1" fmla="*/ 22 w 10091"/>
              <a:gd name="connsiteY1" fmla="*/ 1 h 10031"/>
              <a:gd name="connsiteX2" fmla="*/ 10091 w 10091"/>
              <a:gd name="connsiteY2" fmla="*/ 4756 h 10031"/>
              <a:gd name="connsiteX3" fmla="*/ 18 w 10091"/>
              <a:gd name="connsiteY3" fmla="*/ 10031 h 10031"/>
              <a:gd name="connsiteX0" fmla="*/ 18 w 10091"/>
              <a:gd name="connsiteY0" fmla="*/ 10031 h 10031"/>
              <a:gd name="connsiteX1" fmla="*/ 22 w 10091"/>
              <a:gd name="connsiteY1" fmla="*/ 1 h 10031"/>
              <a:gd name="connsiteX2" fmla="*/ 10091 w 10091"/>
              <a:gd name="connsiteY2" fmla="*/ 4756 h 10031"/>
              <a:gd name="connsiteX3" fmla="*/ 18 w 10091"/>
              <a:gd name="connsiteY3" fmla="*/ 10031 h 10031"/>
              <a:gd name="connsiteX0" fmla="*/ 18 w 10091"/>
              <a:gd name="connsiteY0" fmla="*/ 10031 h 10031"/>
              <a:gd name="connsiteX1" fmla="*/ 22 w 10091"/>
              <a:gd name="connsiteY1" fmla="*/ 1 h 10031"/>
              <a:gd name="connsiteX2" fmla="*/ 10091 w 10091"/>
              <a:gd name="connsiteY2" fmla="*/ 4756 h 10031"/>
              <a:gd name="connsiteX3" fmla="*/ 18 w 10091"/>
              <a:gd name="connsiteY3" fmla="*/ 10031 h 10031"/>
              <a:gd name="connsiteX0" fmla="*/ 18 w 11473"/>
              <a:gd name="connsiteY0" fmla="*/ 10031 h 10031"/>
              <a:gd name="connsiteX1" fmla="*/ 22 w 11473"/>
              <a:gd name="connsiteY1" fmla="*/ 1 h 10031"/>
              <a:gd name="connsiteX2" fmla="*/ 11473 w 11473"/>
              <a:gd name="connsiteY2" fmla="*/ 4832 h 10031"/>
              <a:gd name="connsiteX3" fmla="*/ 18 w 11473"/>
              <a:gd name="connsiteY3" fmla="*/ 10031 h 10031"/>
              <a:gd name="connsiteX0" fmla="*/ 18 w 11704"/>
              <a:gd name="connsiteY0" fmla="*/ 10594 h 10594"/>
              <a:gd name="connsiteX1" fmla="*/ 22 w 11704"/>
              <a:gd name="connsiteY1" fmla="*/ 564 h 10594"/>
              <a:gd name="connsiteX2" fmla="*/ 7113 w 11704"/>
              <a:gd name="connsiteY2" fmla="*/ 1700 h 10594"/>
              <a:gd name="connsiteX3" fmla="*/ 11473 w 11704"/>
              <a:gd name="connsiteY3" fmla="*/ 5395 h 10594"/>
              <a:gd name="connsiteX4" fmla="*/ 18 w 11704"/>
              <a:gd name="connsiteY4" fmla="*/ 10594 h 10594"/>
              <a:gd name="connsiteX0" fmla="*/ 18 w 13495"/>
              <a:gd name="connsiteY0" fmla="*/ 10894 h 10894"/>
              <a:gd name="connsiteX1" fmla="*/ 22 w 13495"/>
              <a:gd name="connsiteY1" fmla="*/ 864 h 10894"/>
              <a:gd name="connsiteX2" fmla="*/ 12694 w 13495"/>
              <a:gd name="connsiteY2" fmla="*/ 893 h 10894"/>
              <a:gd name="connsiteX3" fmla="*/ 11473 w 13495"/>
              <a:gd name="connsiteY3" fmla="*/ 5695 h 10894"/>
              <a:gd name="connsiteX4" fmla="*/ 18 w 13495"/>
              <a:gd name="connsiteY4" fmla="*/ 10894 h 10894"/>
              <a:gd name="connsiteX0" fmla="*/ 18 w 13495"/>
              <a:gd name="connsiteY0" fmla="*/ 10677 h 10677"/>
              <a:gd name="connsiteX1" fmla="*/ 22 w 13495"/>
              <a:gd name="connsiteY1" fmla="*/ 647 h 10677"/>
              <a:gd name="connsiteX2" fmla="*/ 12694 w 13495"/>
              <a:gd name="connsiteY2" fmla="*/ 676 h 10677"/>
              <a:gd name="connsiteX3" fmla="*/ 11473 w 13495"/>
              <a:gd name="connsiteY3" fmla="*/ 5478 h 10677"/>
              <a:gd name="connsiteX4" fmla="*/ 18 w 13495"/>
              <a:gd name="connsiteY4" fmla="*/ 10677 h 10677"/>
              <a:gd name="connsiteX0" fmla="*/ 12 w 13489"/>
              <a:gd name="connsiteY0" fmla="*/ 10058 h 10058"/>
              <a:gd name="connsiteX1" fmla="*/ 93 w 13489"/>
              <a:gd name="connsiteY1" fmla="*/ 1084 h 10058"/>
              <a:gd name="connsiteX2" fmla="*/ 12688 w 13489"/>
              <a:gd name="connsiteY2" fmla="*/ 57 h 10058"/>
              <a:gd name="connsiteX3" fmla="*/ 11467 w 13489"/>
              <a:gd name="connsiteY3" fmla="*/ 4859 h 10058"/>
              <a:gd name="connsiteX4" fmla="*/ 12 w 13489"/>
              <a:gd name="connsiteY4" fmla="*/ 10058 h 10058"/>
              <a:gd name="connsiteX0" fmla="*/ 12 w 13489"/>
              <a:gd name="connsiteY0" fmla="*/ 10001 h 10001"/>
              <a:gd name="connsiteX1" fmla="*/ 93 w 13489"/>
              <a:gd name="connsiteY1" fmla="*/ 1027 h 10001"/>
              <a:gd name="connsiteX2" fmla="*/ 12688 w 13489"/>
              <a:gd name="connsiteY2" fmla="*/ 0 h 10001"/>
              <a:gd name="connsiteX3" fmla="*/ 11467 w 13489"/>
              <a:gd name="connsiteY3" fmla="*/ 4802 h 10001"/>
              <a:gd name="connsiteX4" fmla="*/ 12 w 13489"/>
              <a:gd name="connsiteY4" fmla="*/ 10001 h 10001"/>
              <a:gd name="connsiteX0" fmla="*/ 15 w 13492"/>
              <a:gd name="connsiteY0" fmla="*/ 10043 h 10043"/>
              <a:gd name="connsiteX1" fmla="*/ 45 w 13492"/>
              <a:gd name="connsiteY1" fmla="*/ 0 h 10043"/>
              <a:gd name="connsiteX2" fmla="*/ 12691 w 13492"/>
              <a:gd name="connsiteY2" fmla="*/ 42 h 10043"/>
              <a:gd name="connsiteX3" fmla="*/ 11470 w 13492"/>
              <a:gd name="connsiteY3" fmla="*/ 4844 h 10043"/>
              <a:gd name="connsiteX4" fmla="*/ 15 w 13492"/>
              <a:gd name="connsiteY4" fmla="*/ 10043 h 10043"/>
              <a:gd name="connsiteX0" fmla="*/ 15 w 13553"/>
              <a:gd name="connsiteY0" fmla="*/ 10043 h 10043"/>
              <a:gd name="connsiteX1" fmla="*/ 45 w 13553"/>
              <a:gd name="connsiteY1" fmla="*/ 0 h 10043"/>
              <a:gd name="connsiteX2" fmla="*/ 12768 w 13553"/>
              <a:gd name="connsiteY2" fmla="*/ 4 h 10043"/>
              <a:gd name="connsiteX3" fmla="*/ 11470 w 13553"/>
              <a:gd name="connsiteY3" fmla="*/ 4844 h 10043"/>
              <a:gd name="connsiteX4" fmla="*/ 15 w 13553"/>
              <a:gd name="connsiteY4" fmla="*/ 10043 h 10043"/>
              <a:gd name="connsiteX0" fmla="*/ 15 w 12768"/>
              <a:gd name="connsiteY0" fmla="*/ 10043 h 10043"/>
              <a:gd name="connsiteX1" fmla="*/ 45 w 12768"/>
              <a:gd name="connsiteY1" fmla="*/ 0 h 10043"/>
              <a:gd name="connsiteX2" fmla="*/ 12768 w 12768"/>
              <a:gd name="connsiteY2" fmla="*/ 4 h 10043"/>
              <a:gd name="connsiteX3" fmla="*/ 11470 w 12768"/>
              <a:gd name="connsiteY3" fmla="*/ 4844 h 10043"/>
              <a:gd name="connsiteX4" fmla="*/ 15 w 12768"/>
              <a:gd name="connsiteY4" fmla="*/ 10043 h 10043"/>
              <a:gd name="connsiteX0" fmla="*/ 15 w 12768"/>
              <a:gd name="connsiteY0" fmla="*/ 10043 h 10043"/>
              <a:gd name="connsiteX1" fmla="*/ 45 w 12768"/>
              <a:gd name="connsiteY1" fmla="*/ 0 h 10043"/>
              <a:gd name="connsiteX2" fmla="*/ 12768 w 12768"/>
              <a:gd name="connsiteY2" fmla="*/ 4 h 10043"/>
              <a:gd name="connsiteX3" fmla="*/ 11470 w 12768"/>
              <a:gd name="connsiteY3" fmla="*/ 4844 h 10043"/>
              <a:gd name="connsiteX4" fmla="*/ 15 w 12768"/>
              <a:gd name="connsiteY4" fmla="*/ 10043 h 10043"/>
              <a:gd name="connsiteX0" fmla="*/ 15 w 12768"/>
              <a:gd name="connsiteY0" fmla="*/ 10043 h 10616"/>
              <a:gd name="connsiteX1" fmla="*/ 45 w 12768"/>
              <a:gd name="connsiteY1" fmla="*/ 0 h 10616"/>
              <a:gd name="connsiteX2" fmla="*/ 12768 w 12768"/>
              <a:gd name="connsiteY2" fmla="*/ 4 h 10616"/>
              <a:gd name="connsiteX3" fmla="*/ 11470 w 12768"/>
              <a:gd name="connsiteY3" fmla="*/ 4844 h 10616"/>
              <a:gd name="connsiteX4" fmla="*/ 7264 w 12768"/>
              <a:gd name="connsiteY4" fmla="*/ 8896 h 10616"/>
              <a:gd name="connsiteX5" fmla="*/ 15 w 12768"/>
              <a:gd name="connsiteY5" fmla="*/ 10043 h 10616"/>
              <a:gd name="connsiteX0" fmla="*/ 15 w 13163"/>
              <a:gd name="connsiteY0" fmla="*/ 10043 h 10932"/>
              <a:gd name="connsiteX1" fmla="*/ 45 w 13163"/>
              <a:gd name="connsiteY1" fmla="*/ 0 h 10932"/>
              <a:gd name="connsiteX2" fmla="*/ 12768 w 13163"/>
              <a:gd name="connsiteY2" fmla="*/ 4 h 10932"/>
              <a:gd name="connsiteX3" fmla="*/ 11470 w 13163"/>
              <a:gd name="connsiteY3" fmla="*/ 4844 h 10932"/>
              <a:gd name="connsiteX4" fmla="*/ 12640 w 13163"/>
              <a:gd name="connsiteY4" fmla="*/ 10028 h 10932"/>
              <a:gd name="connsiteX5" fmla="*/ 15 w 13163"/>
              <a:gd name="connsiteY5" fmla="*/ 10043 h 10932"/>
              <a:gd name="connsiteX0" fmla="*/ 15 w 12768"/>
              <a:gd name="connsiteY0" fmla="*/ 10043 h 10932"/>
              <a:gd name="connsiteX1" fmla="*/ 45 w 12768"/>
              <a:gd name="connsiteY1" fmla="*/ 0 h 10932"/>
              <a:gd name="connsiteX2" fmla="*/ 12768 w 12768"/>
              <a:gd name="connsiteY2" fmla="*/ 4 h 10932"/>
              <a:gd name="connsiteX3" fmla="*/ 11470 w 12768"/>
              <a:gd name="connsiteY3" fmla="*/ 4844 h 10932"/>
              <a:gd name="connsiteX4" fmla="*/ 12640 w 12768"/>
              <a:gd name="connsiteY4" fmla="*/ 10028 h 10932"/>
              <a:gd name="connsiteX5" fmla="*/ 15 w 12768"/>
              <a:gd name="connsiteY5" fmla="*/ 10043 h 10932"/>
              <a:gd name="connsiteX0" fmla="*/ 15 w 12768"/>
              <a:gd name="connsiteY0" fmla="*/ 10043 h 10932"/>
              <a:gd name="connsiteX1" fmla="*/ 45 w 12768"/>
              <a:gd name="connsiteY1" fmla="*/ 0 h 10932"/>
              <a:gd name="connsiteX2" fmla="*/ 12768 w 12768"/>
              <a:gd name="connsiteY2" fmla="*/ 4 h 10932"/>
              <a:gd name="connsiteX3" fmla="*/ 11470 w 12768"/>
              <a:gd name="connsiteY3" fmla="*/ 4844 h 10932"/>
              <a:gd name="connsiteX4" fmla="*/ 12640 w 12768"/>
              <a:gd name="connsiteY4" fmla="*/ 10028 h 10932"/>
              <a:gd name="connsiteX5" fmla="*/ 15 w 12768"/>
              <a:gd name="connsiteY5" fmla="*/ 10043 h 10932"/>
              <a:gd name="connsiteX0" fmla="*/ 15 w 12768"/>
              <a:gd name="connsiteY0" fmla="*/ 10043 h 10927"/>
              <a:gd name="connsiteX1" fmla="*/ 45 w 12768"/>
              <a:gd name="connsiteY1" fmla="*/ 0 h 10927"/>
              <a:gd name="connsiteX2" fmla="*/ 12768 w 12768"/>
              <a:gd name="connsiteY2" fmla="*/ 4 h 10927"/>
              <a:gd name="connsiteX3" fmla="*/ 11470 w 12768"/>
              <a:gd name="connsiteY3" fmla="*/ 4844 h 10927"/>
              <a:gd name="connsiteX4" fmla="*/ 12717 w 12768"/>
              <a:gd name="connsiteY4" fmla="*/ 10015 h 10927"/>
              <a:gd name="connsiteX5" fmla="*/ 15 w 12768"/>
              <a:gd name="connsiteY5" fmla="*/ 10043 h 10927"/>
              <a:gd name="connsiteX0" fmla="*/ 15 w 12768"/>
              <a:gd name="connsiteY0" fmla="*/ 10043 h 10927"/>
              <a:gd name="connsiteX1" fmla="*/ 45 w 12768"/>
              <a:gd name="connsiteY1" fmla="*/ 0 h 10927"/>
              <a:gd name="connsiteX2" fmla="*/ 12768 w 12768"/>
              <a:gd name="connsiteY2" fmla="*/ 4 h 10927"/>
              <a:gd name="connsiteX3" fmla="*/ 11470 w 12768"/>
              <a:gd name="connsiteY3" fmla="*/ 4844 h 10927"/>
              <a:gd name="connsiteX4" fmla="*/ 12717 w 12768"/>
              <a:gd name="connsiteY4" fmla="*/ 10015 h 10927"/>
              <a:gd name="connsiteX5" fmla="*/ 15 w 12768"/>
              <a:gd name="connsiteY5" fmla="*/ 10043 h 10927"/>
              <a:gd name="connsiteX0" fmla="*/ 18 w 12745"/>
              <a:gd name="connsiteY0" fmla="*/ 9153 h 10514"/>
              <a:gd name="connsiteX1" fmla="*/ 22 w 12745"/>
              <a:gd name="connsiteY1" fmla="*/ 0 h 10514"/>
              <a:gd name="connsiteX2" fmla="*/ 12745 w 12745"/>
              <a:gd name="connsiteY2" fmla="*/ 4 h 10514"/>
              <a:gd name="connsiteX3" fmla="*/ 11447 w 12745"/>
              <a:gd name="connsiteY3" fmla="*/ 4844 h 10514"/>
              <a:gd name="connsiteX4" fmla="*/ 12694 w 12745"/>
              <a:gd name="connsiteY4" fmla="*/ 10015 h 10514"/>
              <a:gd name="connsiteX5" fmla="*/ 18 w 12745"/>
              <a:gd name="connsiteY5" fmla="*/ 9153 h 10514"/>
              <a:gd name="connsiteX0" fmla="*/ 18 w 12745"/>
              <a:gd name="connsiteY0" fmla="*/ 9153 h 10258"/>
              <a:gd name="connsiteX1" fmla="*/ 22 w 12745"/>
              <a:gd name="connsiteY1" fmla="*/ 0 h 10258"/>
              <a:gd name="connsiteX2" fmla="*/ 12745 w 12745"/>
              <a:gd name="connsiteY2" fmla="*/ 4 h 10258"/>
              <a:gd name="connsiteX3" fmla="*/ 11447 w 12745"/>
              <a:gd name="connsiteY3" fmla="*/ 4844 h 10258"/>
              <a:gd name="connsiteX4" fmla="*/ 12694 w 12745"/>
              <a:gd name="connsiteY4" fmla="*/ 10015 h 10258"/>
              <a:gd name="connsiteX5" fmla="*/ 18 w 12745"/>
              <a:gd name="connsiteY5" fmla="*/ 9153 h 10258"/>
              <a:gd name="connsiteX0" fmla="*/ 15 w 12768"/>
              <a:gd name="connsiteY0" fmla="*/ 10031 h 10406"/>
              <a:gd name="connsiteX1" fmla="*/ 45 w 12768"/>
              <a:gd name="connsiteY1" fmla="*/ 0 h 10406"/>
              <a:gd name="connsiteX2" fmla="*/ 12768 w 12768"/>
              <a:gd name="connsiteY2" fmla="*/ 4 h 10406"/>
              <a:gd name="connsiteX3" fmla="*/ 11470 w 12768"/>
              <a:gd name="connsiteY3" fmla="*/ 4844 h 10406"/>
              <a:gd name="connsiteX4" fmla="*/ 12717 w 12768"/>
              <a:gd name="connsiteY4" fmla="*/ 10015 h 10406"/>
              <a:gd name="connsiteX5" fmla="*/ 15 w 12768"/>
              <a:gd name="connsiteY5" fmla="*/ 10031 h 10406"/>
              <a:gd name="connsiteX0" fmla="*/ 15 w 12768"/>
              <a:gd name="connsiteY0" fmla="*/ 10031 h 10240"/>
              <a:gd name="connsiteX1" fmla="*/ 45 w 12768"/>
              <a:gd name="connsiteY1" fmla="*/ 0 h 10240"/>
              <a:gd name="connsiteX2" fmla="*/ 12768 w 12768"/>
              <a:gd name="connsiteY2" fmla="*/ 4 h 10240"/>
              <a:gd name="connsiteX3" fmla="*/ 11470 w 12768"/>
              <a:gd name="connsiteY3" fmla="*/ 4844 h 10240"/>
              <a:gd name="connsiteX4" fmla="*/ 12512 w 12768"/>
              <a:gd name="connsiteY4" fmla="*/ 9773 h 10240"/>
              <a:gd name="connsiteX5" fmla="*/ 15 w 12768"/>
              <a:gd name="connsiteY5" fmla="*/ 10031 h 10240"/>
              <a:gd name="connsiteX0" fmla="*/ 15 w 12768"/>
              <a:gd name="connsiteY0" fmla="*/ 10031 h 10031"/>
              <a:gd name="connsiteX1" fmla="*/ 45 w 12768"/>
              <a:gd name="connsiteY1" fmla="*/ 0 h 10031"/>
              <a:gd name="connsiteX2" fmla="*/ 12768 w 12768"/>
              <a:gd name="connsiteY2" fmla="*/ 4 h 10031"/>
              <a:gd name="connsiteX3" fmla="*/ 11470 w 12768"/>
              <a:gd name="connsiteY3" fmla="*/ 4844 h 10031"/>
              <a:gd name="connsiteX4" fmla="*/ 12512 w 12768"/>
              <a:gd name="connsiteY4" fmla="*/ 9773 h 10031"/>
              <a:gd name="connsiteX5" fmla="*/ 15 w 12768"/>
              <a:gd name="connsiteY5" fmla="*/ 10031 h 10031"/>
              <a:gd name="connsiteX0" fmla="*/ 15 w 12768"/>
              <a:gd name="connsiteY0" fmla="*/ 10031 h 10031"/>
              <a:gd name="connsiteX1" fmla="*/ 45 w 12768"/>
              <a:gd name="connsiteY1" fmla="*/ 0 h 10031"/>
              <a:gd name="connsiteX2" fmla="*/ 12768 w 12768"/>
              <a:gd name="connsiteY2" fmla="*/ 4 h 10031"/>
              <a:gd name="connsiteX3" fmla="*/ 11470 w 12768"/>
              <a:gd name="connsiteY3" fmla="*/ 4844 h 10031"/>
              <a:gd name="connsiteX4" fmla="*/ 12768 w 12768"/>
              <a:gd name="connsiteY4" fmla="*/ 10027 h 10031"/>
              <a:gd name="connsiteX5" fmla="*/ 15 w 12768"/>
              <a:gd name="connsiteY5" fmla="*/ 10031 h 10031"/>
              <a:gd name="connsiteX0" fmla="*/ 15 w 12768"/>
              <a:gd name="connsiteY0" fmla="*/ 10031 h 10031"/>
              <a:gd name="connsiteX1" fmla="*/ 45 w 12768"/>
              <a:gd name="connsiteY1" fmla="*/ 0 h 10031"/>
              <a:gd name="connsiteX2" fmla="*/ 12768 w 12768"/>
              <a:gd name="connsiteY2" fmla="*/ 4 h 10031"/>
              <a:gd name="connsiteX3" fmla="*/ 11470 w 12768"/>
              <a:gd name="connsiteY3" fmla="*/ 4844 h 10031"/>
              <a:gd name="connsiteX4" fmla="*/ 12768 w 12768"/>
              <a:gd name="connsiteY4" fmla="*/ 10027 h 10031"/>
              <a:gd name="connsiteX5" fmla="*/ 15 w 12768"/>
              <a:gd name="connsiteY5" fmla="*/ 10031 h 10031"/>
              <a:gd name="connsiteX0" fmla="*/ 15 w 12768"/>
              <a:gd name="connsiteY0" fmla="*/ 10031 h 10031"/>
              <a:gd name="connsiteX1" fmla="*/ 45 w 12768"/>
              <a:gd name="connsiteY1" fmla="*/ 0 h 10031"/>
              <a:gd name="connsiteX2" fmla="*/ 12768 w 12768"/>
              <a:gd name="connsiteY2" fmla="*/ 4 h 10031"/>
              <a:gd name="connsiteX3" fmla="*/ 11419 w 12768"/>
              <a:gd name="connsiteY3" fmla="*/ 5238 h 10031"/>
              <a:gd name="connsiteX4" fmla="*/ 12768 w 12768"/>
              <a:gd name="connsiteY4" fmla="*/ 10027 h 10031"/>
              <a:gd name="connsiteX5" fmla="*/ 15 w 12768"/>
              <a:gd name="connsiteY5" fmla="*/ 10031 h 10031"/>
              <a:gd name="connsiteX0" fmla="*/ 15 w 12768"/>
              <a:gd name="connsiteY0" fmla="*/ 10031 h 10031"/>
              <a:gd name="connsiteX1" fmla="*/ 45 w 12768"/>
              <a:gd name="connsiteY1" fmla="*/ 0 h 10031"/>
              <a:gd name="connsiteX2" fmla="*/ 12768 w 12768"/>
              <a:gd name="connsiteY2" fmla="*/ 4 h 10031"/>
              <a:gd name="connsiteX3" fmla="*/ 11419 w 12768"/>
              <a:gd name="connsiteY3" fmla="*/ 5238 h 10031"/>
              <a:gd name="connsiteX4" fmla="*/ 12768 w 12768"/>
              <a:gd name="connsiteY4" fmla="*/ 10027 h 10031"/>
              <a:gd name="connsiteX5" fmla="*/ 15 w 12768"/>
              <a:gd name="connsiteY5" fmla="*/ 10031 h 10031"/>
              <a:gd name="connsiteX0" fmla="*/ 15 w 12768"/>
              <a:gd name="connsiteY0" fmla="*/ 10031 h 10031"/>
              <a:gd name="connsiteX1" fmla="*/ 45 w 12768"/>
              <a:gd name="connsiteY1" fmla="*/ 0 h 10031"/>
              <a:gd name="connsiteX2" fmla="*/ 12768 w 12768"/>
              <a:gd name="connsiteY2" fmla="*/ 4 h 10031"/>
              <a:gd name="connsiteX3" fmla="*/ 11419 w 12768"/>
              <a:gd name="connsiteY3" fmla="*/ 5238 h 10031"/>
              <a:gd name="connsiteX4" fmla="*/ 12768 w 12768"/>
              <a:gd name="connsiteY4" fmla="*/ 10027 h 10031"/>
              <a:gd name="connsiteX5" fmla="*/ 15 w 12768"/>
              <a:gd name="connsiteY5" fmla="*/ 10031 h 10031"/>
              <a:gd name="connsiteX0" fmla="*/ 15 w 12794"/>
              <a:gd name="connsiteY0" fmla="*/ 10031 h 10052"/>
              <a:gd name="connsiteX1" fmla="*/ 45 w 12794"/>
              <a:gd name="connsiteY1" fmla="*/ 0 h 10052"/>
              <a:gd name="connsiteX2" fmla="*/ 12768 w 12794"/>
              <a:gd name="connsiteY2" fmla="*/ 4 h 10052"/>
              <a:gd name="connsiteX3" fmla="*/ 11419 w 12794"/>
              <a:gd name="connsiteY3" fmla="*/ 5238 h 10052"/>
              <a:gd name="connsiteX4" fmla="*/ 12794 w 12794"/>
              <a:gd name="connsiteY4" fmla="*/ 10052 h 10052"/>
              <a:gd name="connsiteX5" fmla="*/ 15 w 12794"/>
              <a:gd name="connsiteY5" fmla="*/ 10031 h 10052"/>
              <a:gd name="connsiteX0" fmla="*/ 15 w 12794"/>
              <a:gd name="connsiteY0" fmla="*/ 10031 h 10052"/>
              <a:gd name="connsiteX1" fmla="*/ 45 w 12794"/>
              <a:gd name="connsiteY1" fmla="*/ 0 h 10052"/>
              <a:gd name="connsiteX2" fmla="*/ 12768 w 12794"/>
              <a:gd name="connsiteY2" fmla="*/ 4 h 10052"/>
              <a:gd name="connsiteX3" fmla="*/ 11419 w 12794"/>
              <a:gd name="connsiteY3" fmla="*/ 5238 h 10052"/>
              <a:gd name="connsiteX4" fmla="*/ 12794 w 12794"/>
              <a:gd name="connsiteY4" fmla="*/ 10052 h 10052"/>
              <a:gd name="connsiteX5" fmla="*/ 15 w 12794"/>
              <a:gd name="connsiteY5" fmla="*/ 10031 h 10052"/>
              <a:gd name="connsiteX0" fmla="*/ 21 w 12800"/>
              <a:gd name="connsiteY0" fmla="*/ 10031 h 10052"/>
              <a:gd name="connsiteX1" fmla="*/ 0 w 12800"/>
              <a:gd name="connsiteY1" fmla="*/ 0 h 10052"/>
              <a:gd name="connsiteX2" fmla="*/ 12774 w 12800"/>
              <a:gd name="connsiteY2" fmla="*/ 4 h 10052"/>
              <a:gd name="connsiteX3" fmla="*/ 11425 w 12800"/>
              <a:gd name="connsiteY3" fmla="*/ 5238 h 10052"/>
              <a:gd name="connsiteX4" fmla="*/ 12800 w 12800"/>
              <a:gd name="connsiteY4" fmla="*/ 10052 h 10052"/>
              <a:gd name="connsiteX5" fmla="*/ 21 w 12800"/>
              <a:gd name="connsiteY5" fmla="*/ 10031 h 10052"/>
              <a:gd name="connsiteX0" fmla="*/ 21 w 12774"/>
              <a:gd name="connsiteY0" fmla="*/ 10031 h 10031"/>
              <a:gd name="connsiteX1" fmla="*/ 0 w 12774"/>
              <a:gd name="connsiteY1" fmla="*/ 0 h 10031"/>
              <a:gd name="connsiteX2" fmla="*/ 12774 w 12774"/>
              <a:gd name="connsiteY2" fmla="*/ 4 h 10031"/>
              <a:gd name="connsiteX3" fmla="*/ 11425 w 12774"/>
              <a:gd name="connsiteY3" fmla="*/ 5238 h 10031"/>
              <a:gd name="connsiteX4" fmla="*/ 12769 w 12774"/>
              <a:gd name="connsiteY4" fmla="*/ 10029 h 10031"/>
              <a:gd name="connsiteX5" fmla="*/ 21 w 12774"/>
              <a:gd name="connsiteY5" fmla="*/ 10031 h 10031"/>
              <a:gd name="connsiteX0" fmla="*/ 21 w 12774"/>
              <a:gd name="connsiteY0" fmla="*/ 10031 h 10031"/>
              <a:gd name="connsiteX1" fmla="*/ 0 w 12774"/>
              <a:gd name="connsiteY1" fmla="*/ 0 h 10031"/>
              <a:gd name="connsiteX2" fmla="*/ 12774 w 12774"/>
              <a:gd name="connsiteY2" fmla="*/ 4 h 10031"/>
              <a:gd name="connsiteX3" fmla="*/ 11425 w 12774"/>
              <a:gd name="connsiteY3" fmla="*/ 5238 h 10031"/>
              <a:gd name="connsiteX4" fmla="*/ 12769 w 12774"/>
              <a:gd name="connsiteY4" fmla="*/ 10029 h 10031"/>
              <a:gd name="connsiteX5" fmla="*/ 21 w 12774"/>
              <a:gd name="connsiteY5" fmla="*/ 10031 h 10031"/>
              <a:gd name="connsiteX0" fmla="*/ 21 w 12774"/>
              <a:gd name="connsiteY0" fmla="*/ 10031 h 10031"/>
              <a:gd name="connsiteX1" fmla="*/ 0 w 12774"/>
              <a:gd name="connsiteY1" fmla="*/ 0 h 10031"/>
              <a:gd name="connsiteX2" fmla="*/ 12774 w 12774"/>
              <a:gd name="connsiteY2" fmla="*/ 4 h 10031"/>
              <a:gd name="connsiteX3" fmla="*/ 11425 w 12774"/>
              <a:gd name="connsiteY3" fmla="*/ 5238 h 10031"/>
              <a:gd name="connsiteX4" fmla="*/ 12769 w 12774"/>
              <a:gd name="connsiteY4" fmla="*/ 10029 h 10031"/>
              <a:gd name="connsiteX5" fmla="*/ 21 w 12774"/>
              <a:gd name="connsiteY5" fmla="*/ 10031 h 10031"/>
              <a:gd name="connsiteX0" fmla="*/ 21 w 12774"/>
              <a:gd name="connsiteY0" fmla="*/ 10031 h 10031"/>
              <a:gd name="connsiteX1" fmla="*/ 0 w 12774"/>
              <a:gd name="connsiteY1" fmla="*/ 0 h 10031"/>
              <a:gd name="connsiteX2" fmla="*/ 12774 w 12774"/>
              <a:gd name="connsiteY2" fmla="*/ 4 h 10031"/>
              <a:gd name="connsiteX3" fmla="*/ 11488 w 12774"/>
              <a:gd name="connsiteY3" fmla="*/ 5238 h 10031"/>
              <a:gd name="connsiteX4" fmla="*/ 12769 w 12774"/>
              <a:gd name="connsiteY4" fmla="*/ 10029 h 10031"/>
              <a:gd name="connsiteX5" fmla="*/ 21 w 12774"/>
              <a:gd name="connsiteY5" fmla="*/ 10031 h 10031"/>
              <a:gd name="connsiteX0" fmla="*/ 21 w 12774"/>
              <a:gd name="connsiteY0" fmla="*/ 10031 h 10031"/>
              <a:gd name="connsiteX1" fmla="*/ 0 w 12774"/>
              <a:gd name="connsiteY1" fmla="*/ 0 h 10031"/>
              <a:gd name="connsiteX2" fmla="*/ 12774 w 12774"/>
              <a:gd name="connsiteY2" fmla="*/ 4 h 10031"/>
              <a:gd name="connsiteX3" fmla="*/ 11488 w 12774"/>
              <a:gd name="connsiteY3" fmla="*/ 5238 h 10031"/>
              <a:gd name="connsiteX4" fmla="*/ 12769 w 12774"/>
              <a:gd name="connsiteY4" fmla="*/ 10029 h 10031"/>
              <a:gd name="connsiteX5" fmla="*/ 21 w 12774"/>
              <a:gd name="connsiteY5" fmla="*/ 10031 h 10031"/>
              <a:gd name="connsiteX0" fmla="*/ 21 w 12774"/>
              <a:gd name="connsiteY0" fmla="*/ 10043 h 10043"/>
              <a:gd name="connsiteX1" fmla="*/ 0 w 12774"/>
              <a:gd name="connsiteY1" fmla="*/ 12 h 10043"/>
              <a:gd name="connsiteX2" fmla="*/ 12774 w 12774"/>
              <a:gd name="connsiteY2" fmla="*/ 0 h 10043"/>
              <a:gd name="connsiteX3" fmla="*/ 11488 w 12774"/>
              <a:gd name="connsiteY3" fmla="*/ 5250 h 10043"/>
              <a:gd name="connsiteX4" fmla="*/ 12769 w 12774"/>
              <a:gd name="connsiteY4" fmla="*/ 10041 h 10043"/>
              <a:gd name="connsiteX5" fmla="*/ 21 w 12774"/>
              <a:gd name="connsiteY5" fmla="*/ 10043 h 10043"/>
              <a:gd name="connsiteX0" fmla="*/ 21 w 12774"/>
              <a:gd name="connsiteY0" fmla="*/ 10043 h 10043"/>
              <a:gd name="connsiteX1" fmla="*/ 0 w 12774"/>
              <a:gd name="connsiteY1" fmla="*/ 12 h 10043"/>
              <a:gd name="connsiteX2" fmla="*/ 12774 w 12774"/>
              <a:gd name="connsiteY2" fmla="*/ 0 h 10043"/>
              <a:gd name="connsiteX3" fmla="*/ 11488 w 12774"/>
              <a:gd name="connsiteY3" fmla="*/ 5250 h 10043"/>
              <a:gd name="connsiteX4" fmla="*/ 12769 w 12774"/>
              <a:gd name="connsiteY4" fmla="*/ 10041 h 10043"/>
              <a:gd name="connsiteX5" fmla="*/ 21 w 12774"/>
              <a:gd name="connsiteY5" fmla="*/ 10043 h 10043"/>
              <a:gd name="connsiteX0" fmla="*/ 21 w 12774"/>
              <a:gd name="connsiteY0" fmla="*/ 10043 h 10043"/>
              <a:gd name="connsiteX1" fmla="*/ 0 w 12774"/>
              <a:gd name="connsiteY1" fmla="*/ 12 h 10043"/>
              <a:gd name="connsiteX2" fmla="*/ 12774 w 12774"/>
              <a:gd name="connsiteY2" fmla="*/ 0 h 10043"/>
              <a:gd name="connsiteX3" fmla="*/ 11488 w 12774"/>
              <a:gd name="connsiteY3" fmla="*/ 5250 h 10043"/>
              <a:gd name="connsiteX4" fmla="*/ 12769 w 12774"/>
              <a:gd name="connsiteY4" fmla="*/ 10041 h 10043"/>
              <a:gd name="connsiteX5" fmla="*/ 21 w 12774"/>
              <a:gd name="connsiteY5" fmla="*/ 10043 h 10043"/>
              <a:gd name="connsiteX0" fmla="*/ 21 w 12769"/>
              <a:gd name="connsiteY0" fmla="*/ 10032 h 10032"/>
              <a:gd name="connsiteX1" fmla="*/ 0 w 12769"/>
              <a:gd name="connsiteY1" fmla="*/ 1 h 10032"/>
              <a:gd name="connsiteX2" fmla="*/ 10880 w 12769"/>
              <a:gd name="connsiteY2" fmla="*/ 2 h 10032"/>
              <a:gd name="connsiteX3" fmla="*/ 11488 w 12769"/>
              <a:gd name="connsiteY3" fmla="*/ 5239 h 10032"/>
              <a:gd name="connsiteX4" fmla="*/ 12769 w 12769"/>
              <a:gd name="connsiteY4" fmla="*/ 10030 h 10032"/>
              <a:gd name="connsiteX5" fmla="*/ 21 w 12769"/>
              <a:gd name="connsiteY5" fmla="*/ 10032 h 10032"/>
              <a:gd name="connsiteX0" fmla="*/ 21 w 12769"/>
              <a:gd name="connsiteY0" fmla="*/ 10032 h 10032"/>
              <a:gd name="connsiteX1" fmla="*/ 0 w 12769"/>
              <a:gd name="connsiteY1" fmla="*/ 1 h 10032"/>
              <a:gd name="connsiteX2" fmla="*/ 10880 w 12769"/>
              <a:gd name="connsiteY2" fmla="*/ 2 h 10032"/>
              <a:gd name="connsiteX3" fmla="*/ 12589 w 12769"/>
              <a:gd name="connsiteY3" fmla="*/ 4908 h 10032"/>
              <a:gd name="connsiteX4" fmla="*/ 12769 w 12769"/>
              <a:gd name="connsiteY4" fmla="*/ 10030 h 10032"/>
              <a:gd name="connsiteX5" fmla="*/ 21 w 12769"/>
              <a:gd name="connsiteY5" fmla="*/ 10032 h 10032"/>
              <a:gd name="connsiteX0" fmla="*/ 21 w 12769"/>
              <a:gd name="connsiteY0" fmla="*/ 10032 h 10032"/>
              <a:gd name="connsiteX1" fmla="*/ 0 w 12769"/>
              <a:gd name="connsiteY1" fmla="*/ 1 h 10032"/>
              <a:gd name="connsiteX2" fmla="*/ 10880 w 12769"/>
              <a:gd name="connsiteY2" fmla="*/ 2 h 10032"/>
              <a:gd name="connsiteX3" fmla="*/ 12589 w 12769"/>
              <a:gd name="connsiteY3" fmla="*/ 4908 h 10032"/>
              <a:gd name="connsiteX4" fmla="*/ 12769 w 12769"/>
              <a:gd name="connsiteY4" fmla="*/ 10030 h 10032"/>
              <a:gd name="connsiteX5" fmla="*/ 21 w 12769"/>
              <a:gd name="connsiteY5" fmla="*/ 10032 h 10032"/>
              <a:gd name="connsiteX0" fmla="*/ 21 w 12769"/>
              <a:gd name="connsiteY0" fmla="*/ 10032 h 10032"/>
              <a:gd name="connsiteX1" fmla="*/ 0 w 12769"/>
              <a:gd name="connsiteY1" fmla="*/ 1 h 10032"/>
              <a:gd name="connsiteX2" fmla="*/ 10880 w 12769"/>
              <a:gd name="connsiteY2" fmla="*/ 2 h 10032"/>
              <a:gd name="connsiteX3" fmla="*/ 12589 w 12769"/>
              <a:gd name="connsiteY3" fmla="*/ 4908 h 10032"/>
              <a:gd name="connsiteX4" fmla="*/ 12769 w 12769"/>
              <a:gd name="connsiteY4" fmla="*/ 10030 h 10032"/>
              <a:gd name="connsiteX5" fmla="*/ 21 w 12769"/>
              <a:gd name="connsiteY5" fmla="*/ 10032 h 10032"/>
              <a:gd name="connsiteX0" fmla="*/ 21 w 12769"/>
              <a:gd name="connsiteY0" fmla="*/ 10032 h 10032"/>
              <a:gd name="connsiteX1" fmla="*/ 0 w 12769"/>
              <a:gd name="connsiteY1" fmla="*/ 1 h 10032"/>
              <a:gd name="connsiteX2" fmla="*/ 10880 w 12769"/>
              <a:gd name="connsiteY2" fmla="*/ 2 h 10032"/>
              <a:gd name="connsiteX3" fmla="*/ 12589 w 12769"/>
              <a:gd name="connsiteY3" fmla="*/ 4908 h 10032"/>
              <a:gd name="connsiteX4" fmla="*/ 12769 w 12769"/>
              <a:gd name="connsiteY4" fmla="*/ 10030 h 10032"/>
              <a:gd name="connsiteX5" fmla="*/ 21 w 12769"/>
              <a:gd name="connsiteY5" fmla="*/ 10032 h 10032"/>
              <a:gd name="connsiteX0" fmla="*/ 21 w 12618"/>
              <a:gd name="connsiteY0" fmla="*/ 10032 h 10032"/>
              <a:gd name="connsiteX1" fmla="*/ 0 w 12618"/>
              <a:gd name="connsiteY1" fmla="*/ 1 h 10032"/>
              <a:gd name="connsiteX2" fmla="*/ 10880 w 12618"/>
              <a:gd name="connsiteY2" fmla="*/ 2 h 10032"/>
              <a:gd name="connsiteX3" fmla="*/ 12589 w 12618"/>
              <a:gd name="connsiteY3" fmla="*/ 4908 h 10032"/>
              <a:gd name="connsiteX4" fmla="*/ 10977 w 12618"/>
              <a:gd name="connsiteY4" fmla="*/ 10030 h 10032"/>
              <a:gd name="connsiteX5" fmla="*/ 21 w 12618"/>
              <a:gd name="connsiteY5" fmla="*/ 10032 h 10032"/>
              <a:gd name="connsiteX0" fmla="*/ 21 w 12589"/>
              <a:gd name="connsiteY0" fmla="*/ 10032 h 10032"/>
              <a:gd name="connsiteX1" fmla="*/ 0 w 12589"/>
              <a:gd name="connsiteY1" fmla="*/ 1 h 10032"/>
              <a:gd name="connsiteX2" fmla="*/ 10880 w 12589"/>
              <a:gd name="connsiteY2" fmla="*/ 2 h 10032"/>
              <a:gd name="connsiteX3" fmla="*/ 12589 w 12589"/>
              <a:gd name="connsiteY3" fmla="*/ 4908 h 10032"/>
              <a:gd name="connsiteX4" fmla="*/ 10977 w 12589"/>
              <a:gd name="connsiteY4" fmla="*/ 10030 h 10032"/>
              <a:gd name="connsiteX5" fmla="*/ 21 w 12589"/>
              <a:gd name="connsiteY5" fmla="*/ 10032 h 10032"/>
              <a:gd name="connsiteX0" fmla="*/ 21 w 12589"/>
              <a:gd name="connsiteY0" fmla="*/ 10032 h 10032"/>
              <a:gd name="connsiteX1" fmla="*/ 0 w 12589"/>
              <a:gd name="connsiteY1" fmla="*/ 1 h 10032"/>
              <a:gd name="connsiteX2" fmla="*/ 10880 w 12589"/>
              <a:gd name="connsiteY2" fmla="*/ 2 h 10032"/>
              <a:gd name="connsiteX3" fmla="*/ 12589 w 12589"/>
              <a:gd name="connsiteY3" fmla="*/ 4908 h 10032"/>
              <a:gd name="connsiteX4" fmla="*/ 10926 w 12589"/>
              <a:gd name="connsiteY4" fmla="*/ 10030 h 10032"/>
              <a:gd name="connsiteX5" fmla="*/ 21 w 12589"/>
              <a:gd name="connsiteY5" fmla="*/ 10032 h 10032"/>
              <a:gd name="connsiteX0" fmla="*/ 21 w 12589"/>
              <a:gd name="connsiteY0" fmla="*/ 10032 h 10032"/>
              <a:gd name="connsiteX1" fmla="*/ 0 w 12589"/>
              <a:gd name="connsiteY1" fmla="*/ 1 h 10032"/>
              <a:gd name="connsiteX2" fmla="*/ 10880 w 12589"/>
              <a:gd name="connsiteY2" fmla="*/ 2 h 10032"/>
              <a:gd name="connsiteX3" fmla="*/ 12589 w 12589"/>
              <a:gd name="connsiteY3" fmla="*/ 4908 h 10032"/>
              <a:gd name="connsiteX4" fmla="*/ 10926 w 12589"/>
              <a:gd name="connsiteY4" fmla="*/ 10030 h 10032"/>
              <a:gd name="connsiteX5" fmla="*/ 21 w 12589"/>
              <a:gd name="connsiteY5" fmla="*/ 10032 h 10032"/>
              <a:gd name="connsiteX0" fmla="*/ 21 w 12589"/>
              <a:gd name="connsiteY0" fmla="*/ 10045 h 10045"/>
              <a:gd name="connsiteX1" fmla="*/ 0 w 12589"/>
              <a:gd name="connsiteY1" fmla="*/ 1 h 10045"/>
              <a:gd name="connsiteX2" fmla="*/ 10880 w 12589"/>
              <a:gd name="connsiteY2" fmla="*/ 2 h 10045"/>
              <a:gd name="connsiteX3" fmla="*/ 12589 w 12589"/>
              <a:gd name="connsiteY3" fmla="*/ 4908 h 10045"/>
              <a:gd name="connsiteX4" fmla="*/ 10926 w 12589"/>
              <a:gd name="connsiteY4" fmla="*/ 10030 h 10045"/>
              <a:gd name="connsiteX5" fmla="*/ 21 w 12589"/>
              <a:gd name="connsiteY5" fmla="*/ 10045 h 1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89" h="10045">
                <a:moveTo>
                  <a:pt x="21" y="10045"/>
                </a:moveTo>
                <a:cubicBezTo>
                  <a:pt x="-40" y="5077"/>
                  <a:pt x="55" y="3359"/>
                  <a:pt x="0" y="1"/>
                </a:cubicBezTo>
                <a:cubicBezTo>
                  <a:pt x="31" y="-5"/>
                  <a:pt x="10841" y="24"/>
                  <a:pt x="10880" y="2"/>
                </a:cubicBezTo>
                <a:cubicBezTo>
                  <a:pt x="11688" y="2699"/>
                  <a:pt x="12191" y="3572"/>
                  <a:pt x="12589" y="4908"/>
                </a:cubicBezTo>
                <a:cubicBezTo>
                  <a:pt x="11800" y="7650"/>
                  <a:pt x="11349" y="8206"/>
                  <a:pt x="10926" y="10030"/>
                </a:cubicBezTo>
                <a:cubicBezTo>
                  <a:pt x="10886" y="9994"/>
                  <a:pt x="21" y="10052"/>
                  <a:pt x="21" y="10045"/>
                </a:cubicBezTo>
                <a:close/>
              </a:path>
            </a:pathLst>
          </a:custGeom>
        </p:spPr>
        <p:txBody>
          <a:bodyPr anchor="ctr"/>
          <a:lstStyle>
            <a:lvl1pPr algn="l">
              <a:defRPr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IMAGEN AQUI</a:t>
            </a:r>
            <a:endParaRPr lang="es-MX" dirty="0"/>
          </a:p>
        </p:txBody>
      </p:sp>
      <p:sp>
        <p:nvSpPr>
          <p:cNvPr id="13" name="Marcador de texto 13">
            <a:extLst>
              <a:ext uri="{FF2B5EF4-FFF2-40B4-BE49-F238E27FC236}">
                <a16:creationId xmlns:a16="http://schemas.microsoft.com/office/drawing/2014/main" id="{0190A728-BFA0-4C28-84CC-0CA043DCB97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1998" y="718457"/>
            <a:ext cx="3413761" cy="535577"/>
          </a:xfrm>
        </p:spPr>
        <p:txBody>
          <a:bodyPr anchor="ctr">
            <a:normAutofit/>
          </a:bodyPr>
          <a:lstStyle>
            <a:lvl1pPr marL="0" indent="0" algn="l">
              <a:buNone/>
              <a:defRPr sz="2400" b="1">
                <a:solidFill>
                  <a:srgbClr val="264396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Título</a:t>
            </a:r>
            <a:endParaRPr lang="es-MX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4A232081-E895-4631-B3A0-925FB74BC9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1997" y="1265001"/>
            <a:ext cx="3413761" cy="535577"/>
          </a:xfrm>
        </p:spPr>
        <p:txBody>
          <a:bodyPr anchor="ctr">
            <a:normAutofit/>
          </a:bodyPr>
          <a:lstStyle>
            <a:lvl1pPr marL="0" indent="0" algn="l">
              <a:buNone/>
              <a:defRPr sz="2400">
                <a:solidFill>
                  <a:srgbClr val="0085C0"/>
                </a:solidFill>
                <a:latin typeface="+mn-lt"/>
              </a:defRPr>
            </a:lvl1pPr>
          </a:lstStyle>
          <a:p>
            <a:pPr lvl="0"/>
            <a:r>
              <a:rPr lang="es-ES" dirty="0"/>
              <a:t>Subtítulo</a:t>
            </a:r>
            <a:endParaRPr lang="es-MX" dirty="0"/>
          </a:p>
        </p:txBody>
      </p:sp>
      <p:sp>
        <p:nvSpPr>
          <p:cNvPr id="15" name="Marcador de texto 2">
            <a:extLst>
              <a:ext uri="{FF2B5EF4-FFF2-40B4-BE49-F238E27FC236}">
                <a16:creationId xmlns:a16="http://schemas.microsoft.com/office/drawing/2014/main" id="{358555C3-B1AD-4DBC-BCF2-7A7E93BB31C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00" y="1973263"/>
            <a:ext cx="4238625" cy="45418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672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se motiv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8607237A-B357-40AA-912B-BB0CF6671A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" y="0"/>
            <a:ext cx="9143390" cy="6858000"/>
          </a:xfrm>
          <a:prstGeom prst="rect">
            <a:avLst/>
          </a:prstGeom>
        </p:spPr>
      </p:pic>
      <p:sp>
        <p:nvSpPr>
          <p:cNvPr id="8" name="Marcador de posición de imagen 22">
            <a:extLst>
              <a:ext uri="{FF2B5EF4-FFF2-40B4-BE49-F238E27FC236}">
                <a16:creationId xmlns:a16="http://schemas.microsoft.com/office/drawing/2014/main" id="{3395AFDD-AB5D-443E-916F-269A16B7944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9526" y="-9526"/>
            <a:ext cx="9144000" cy="6870074"/>
          </a:xfrm>
          <a:custGeom>
            <a:avLst/>
            <a:gdLst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858441 w 9144000"/>
              <a:gd name="connsiteY5" fmla="*/ 858441 h 6867525"/>
              <a:gd name="connsiteX6" fmla="*/ 858441 w 9144000"/>
              <a:gd name="connsiteY6" fmla="*/ 6009084 h 6867525"/>
              <a:gd name="connsiteX7" fmla="*/ 8285559 w 9144000"/>
              <a:gd name="connsiteY7" fmla="*/ 6009084 h 6867525"/>
              <a:gd name="connsiteX8" fmla="*/ 8285559 w 9144000"/>
              <a:gd name="connsiteY8" fmla="*/ 858441 h 6867525"/>
              <a:gd name="connsiteX9" fmla="*/ 858441 w 9144000"/>
              <a:gd name="connsiteY9" fmla="*/ 858441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296591 h 6867525"/>
              <a:gd name="connsiteX6" fmla="*/ 858441 w 9144000"/>
              <a:gd name="connsiteY6" fmla="*/ 6009084 h 6867525"/>
              <a:gd name="connsiteX7" fmla="*/ 8285559 w 9144000"/>
              <a:gd name="connsiteY7" fmla="*/ 6009084 h 6867525"/>
              <a:gd name="connsiteX8" fmla="*/ 8285559 w 9144000"/>
              <a:gd name="connsiteY8" fmla="*/ 858441 h 6867525"/>
              <a:gd name="connsiteX9" fmla="*/ 2039541 w 9144000"/>
              <a:gd name="connsiteY9" fmla="*/ 1296591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858441 w 9144000"/>
              <a:gd name="connsiteY6" fmla="*/ 6009084 h 6867525"/>
              <a:gd name="connsiteX7" fmla="*/ 8285559 w 9144000"/>
              <a:gd name="connsiteY7" fmla="*/ 6009084 h 6867525"/>
              <a:gd name="connsiteX8" fmla="*/ 8285559 w 9144000"/>
              <a:gd name="connsiteY8" fmla="*/ 858441 h 6867525"/>
              <a:gd name="connsiteX9" fmla="*/ 2039541 w 9144000"/>
              <a:gd name="connsiteY9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858441 w 9144000"/>
              <a:gd name="connsiteY6" fmla="*/ 6009084 h 6867525"/>
              <a:gd name="connsiteX7" fmla="*/ 8285559 w 9144000"/>
              <a:gd name="connsiteY7" fmla="*/ 6009084 h 6867525"/>
              <a:gd name="connsiteX8" fmla="*/ 6351984 w 9144000"/>
              <a:gd name="connsiteY8" fmla="*/ 1601391 h 6867525"/>
              <a:gd name="connsiteX9" fmla="*/ 2039541 w 9144000"/>
              <a:gd name="connsiteY9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858441 w 9144000"/>
              <a:gd name="connsiteY6" fmla="*/ 6009084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039541 w 9144000"/>
              <a:gd name="connsiteY9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039541 w 9144000"/>
              <a:gd name="connsiteY9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346326 w 9144000"/>
              <a:gd name="connsiteY9" fmla="*/ 1323976 h 6867525"/>
              <a:gd name="connsiteX10" fmla="*/ 2039541 w 9144000"/>
              <a:gd name="connsiteY10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346326 w 9144000"/>
              <a:gd name="connsiteY9" fmla="*/ 1323976 h 6867525"/>
              <a:gd name="connsiteX10" fmla="*/ 2039541 w 9144000"/>
              <a:gd name="connsiteY10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346326 w 9144000"/>
              <a:gd name="connsiteY9" fmla="*/ 1323976 h 6867525"/>
              <a:gd name="connsiteX10" fmla="*/ 2039541 w 9144000"/>
              <a:gd name="connsiteY10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286691 w 9144000"/>
              <a:gd name="connsiteY9" fmla="*/ 1411440 h 6867525"/>
              <a:gd name="connsiteX10" fmla="*/ 2039541 w 9144000"/>
              <a:gd name="connsiteY10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250910 w 9144000"/>
              <a:gd name="connsiteY9" fmla="*/ 1308073 h 6867525"/>
              <a:gd name="connsiteX10" fmla="*/ 2039541 w 9144000"/>
              <a:gd name="connsiteY10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250910 w 9144000"/>
              <a:gd name="connsiteY9" fmla="*/ 1308073 h 6867525"/>
              <a:gd name="connsiteX10" fmla="*/ 2039541 w 9144000"/>
              <a:gd name="connsiteY10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326233 w 9144000"/>
              <a:gd name="connsiteY9" fmla="*/ 1316299 h 6867525"/>
              <a:gd name="connsiteX10" fmla="*/ 2250910 w 9144000"/>
              <a:gd name="connsiteY10" fmla="*/ 1308073 h 6867525"/>
              <a:gd name="connsiteX11" fmla="*/ 2039541 w 9144000"/>
              <a:gd name="connsiteY11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176108 w 9144000"/>
              <a:gd name="connsiteY9" fmla="*/ 1555135 h 6867525"/>
              <a:gd name="connsiteX10" fmla="*/ 2250910 w 9144000"/>
              <a:gd name="connsiteY10" fmla="*/ 1308073 h 6867525"/>
              <a:gd name="connsiteX11" fmla="*/ 2039541 w 9144000"/>
              <a:gd name="connsiteY11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176108 w 9144000"/>
              <a:gd name="connsiteY9" fmla="*/ 1555135 h 6867525"/>
              <a:gd name="connsiteX10" fmla="*/ 2250910 w 9144000"/>
              <a:gd name="connsiteY10" fmla="*/ 1308073 h 6867525"/>
              <a:gd name="connsiteX11" fmla="*/ 2039541 w 9144000"/>
              <a:gd name="connsiteY11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039541 w 9144000"/>
              <a:gd name="connsiteY5" fmla="*/ 1306116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176108 w 9144000"/>
              <a:gd name="connsiteY9" fmla="*/ 1555135 h 6867525"/>
              <a:gd name="connsiteX10" fmla="*/ 2981649 w 9144000"/>
              <a:gd name="connsiteY10" fmla="*/ 1300258 h 6867525"/>
              <a:gd name="connsiteX11" fmla="*/ 2039541 w 9144000"/>
              <a:gd name="connsiteY11" fmla="*/ 1306116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62464 w 9144000"/>
              <a:gd name="connsiteY5" fmla="*/ 1290485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176108 w 9144000"/>
              <a:gd name="connsiteY9" fmla="*/ 1555135 h 6867525"/>
              <a:gd name="connsiteX10" fmla="*/ 2981649 w 9144000"/>
              <a:gd name="connsiteY10" fmla="*/ 1300258 h 6867525"/>
              <a:gd name="connsiteX11" fmla="*/ 2762464 w 9144000"/>
              <a:gd name="connsiteY11" fmla="*/ 1290485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176108 w 9144000"/>
              <a:gd name="connsiteY9" fmla="*/ 1555135 h 6867525"/>
              <a:gd name="connsiteX10" fmla="*/ 2981649 w 9144000"/>
              <a:gd name="connsiteY10" fmla="*/ 1300258 h 6867525"/>
              <a:gd name="connsiteX11" fmla="*/ 2772894 w 9144000"/>
              <a:gd name="connsiteY1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909714 w 9144000"/>
              <a:gd name="connsiteY9" fmla="*/ 1551658 h 6867525"/>
              <a:gd name="connsiteX10" fmla="*/ 2981649 w 9144000"/>
              <a:gd name="connsiteY10" fmla="*/ 1300258 h 6867525"/>
              <a:gd name="connsiteX11" fmla="*/ 2772894 w 9144000"/>
              <a:gd name="connsiteY1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041301 w 9144000"/>
              <a:gd name="connsiteY9" fmla="*/ 1549751 h 6867525"/>
              <a:gd name="connsiteX10" fmla="*/ 2909714 w 9144000"/>
              <a:gd name="connsiteY10" fmla="*/ 1551658 h 6867525"/>
              <a:gd name="connsiteX11" fmla="*/ 2981649 w 9144000"/>
              <a:gd name="connsiteY11" fmla="*/ 1300258 h 6867525"/>
              <a:gd name="connsiteX12" fmla="*/ 2772894 w 9144000"/>
              <a:gd name="connsiteY1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2978718 w 9144000"/>
              <a:gd name="connsiteY9" fmla="*/ 1608857 h 6867525"/>
              <a:gd name="connsiteX10" fmla="*/ 2909714 w 9144000"/>
              <a:gd name="connsiteY10" fmla="*/ 1551658 h 6867525"/>
              <a:gd name="connsiteX11" fmla="*/ 2981649 w 9144000"/>
              <a:gd name="connsiteY11" fmla="*/ 1300258 h 6867525"/>
              <a:gd name="connsiteX12" fmla="*/ 2772894 w 9144000"/>
              <a:gd name="connsiteY1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072592 w 9144000"/>
              <a:gd name="connsiteY9" fmla="*/ 1608857 h 6867525"/>
              <a:gd name="connsiteX10" fmla="*/ 2978718 w 9144000"/>
              <a:gd name="connsiteY10" fmla="*/ 1608857 h 6867525"/>
              <a:gd name="connsiteX11" fmla="*/ 2909714 w 9144000"/>
              <a:gd name="connsiteY11" fmla="*/ 1551658 h 6867525"/>
              <a:gd name="connsiteX12" fmla="*/ 2981649 w 9144000"/>
              <a:gd name="connsiteY12" fmla="*/ 1300258 h 6867525"/>
              <a:gd name="connsiteX13" fmla="*/ 2772894 w 9144000"/>
              <a:gd name="connsiteY13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197757 w 9144000"/>
              <a:gd name="connsiteY9" fmla="*/ 1605380 h 6867525"/>
              <a:gd name="connsiteX10" fmla="*/ 3072592 w 9144000"/>
              <a:gd name="connsiteY10" fmla="*/ 1608857 h 6867525"/>
              <a:gd name="connsiteX11" fmla="*/ 2978718 w 9144000"/>
              <a:gd name="connsiteY11" fmla="*/ 1608857 h 6867525"/>
              <a:gd name="connsiteX12" fmla="*/ 2909714 w 9144000"/>
              <a:gd name="connsiteY12" fmla="*/ 1551658 h 6867525"/>
              <a:gd name="connsiteX13" fmla="*/ 2981649 w 9144000"/>
              <a:gd name="connsiteY13" fmla="*/ 1300258 h 6867525"/>
              <a:gd name="connsiteX14" fmla="*/ 2772894 w 9144000"/>
              <a:gd name="connsiteY14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211664 w 9144000"/>
              <a:gd name="connsiteY9" fmla="*/ 1295944 h 6867525"/>
              <a:gd name="connsiteX10" fmla="*/ 3072592 w 9144000"/>
              <a:gd name="connsiteY10" fmla="*/ 1608857 h 6867525"/>
              <a:gd name="connsiteX11" fmla="*/ 2978718 w 9144000"/>
              <a:gd name="connsiteY11" fmla="*/ 1608857 h 6867525"/>
              <a:gd name="connsiteX12" fmla="*/ 2909714 w 9144000"/>
              <a:gd name="connsiteY12" fmla="*/ 1551658 h 6867525"/>
              <a:gd name="connsiteX13" fmla="*/ 2981649 w 9144000"/>
              <a:gd name="connsiteY13" fmla="*/ 1300258 h 6867525"/>
              <a:gd name="connsiteX14" fmla="*/ 2772894 w 9144000"/>
              <a:gd name="connsiteY14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406366 w 9144000"/>
              <a:gd name="connsiteY9" fmla="*/ 1313328 h 6867525"/>
              <a:gd name="connsiteX10" fmla="*/ 3211664 w 9144000"/>
              <a:gd name="connsiteY10" fmla="*/ 1295944 h 6867525"/>
              <a:gd name="connsiteX11" fmla="*/ 3072592 w 9144000"/>
              <a:gd name="connsiteY11" fmla="*/ 1608857 h 6867525"/>
              <a:gd name="connsiteX12" fmla="*/ 2978718 w 9144000"/>
              <a:gd name="connsiteY12" fmla="*/ 1608857 h 6867525"/>
              <a:gd name="connsiteX13" fmla="*/ 2909714 w 9144000"/>
              <a:gd name="connsiteY13" fmla="*/ 1551658 h 6867525"/>
              <a:gd name="connsiteX14" fmla="*/ 2981649 w 9144000"/>
              <a:gd name="connsiteY14" fmla="*/ 1300258 h 6867525"/>
              <a:gd name="connsiteX15" fmla="*/ 2772894 w 9144000"/>
              <a:gd name="connsiteY15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423750 w 9144000"/>
              <a:gd name="connsiteY9" fmla="*/ 1302898 h 6867525"/>
              <a:gd name="connsiteX10" fmla="*/ 3211664 w 9144000"/>
              <a:gd name="connsiteY10" fmla="*/ 1295944 h 6867525"/>
              <a:gd name="connsiteX11" fmla="*/ 3072592 w 9144000"/>
              <a:gd name="connsiteY11" fmla="*/ 1608857 h 6867525"/>
              <a:gd name="connsiteX12" fmla="*/ 2978718 w 9144000"/>
              <a:gd name="connsiteY12" fmla="*/ 1608857 h 6867525"/>
              <a:gd name="connsiteX13" fmla="*/ 2909714 w 9144000"/>
              <a:gd name="connsiteY13" fmla="*/ 1551658 h 6867525"/>
              <a:gd name="connsiteX14" fmla="*/ 2981649 w 9144000"/>
              <a:gd name="connsiteY14" fmla="*/ 1300258 h 6867525"/>
              <a:gd name="connsiteX15" fmla="*/ 2772894 w 9144000"/>
              <a:gd name="connsiteY15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625404 w 9144000"/>
              <a:gd name="connsiteY9" fmla="*/ 1316805 h 6867525"/>
              <a:gd name="connsiteX10" fmla="*/ 3423750 w 9144000"/>
              <a:gd name="connsiteY10" fmla="*/ 1302898 h 6867525"/>
              <a:gd name="connsiteX11" fmla="*/ 3211664 w 9144000"/>
              <a:gd name="connsiteY11" fmla="*/ 1295944 h 6867525"/>
              <a:gd name="connsiteX12" fmla="*/ 3072592 w 9144000"/>
              <a:gd name="connsiteY12" fmla="*/ 1608857 h 6867525"/>
              <a:gd name="connsiteX13" fmla="*/ 2978718 w 9144000"/>
              <a:gd name="connsiteY13" fmla="*/ 1608857 h 6867525"/>
              <a:gd name="connsiteX14" fmla="*/ 2909714 w 9144000"/>
              <a:gd name="connsiteY14" fmla="*/ 1551658 h 6867525"/>
              <a:gd name="connsiteX15" fmla="*/ 2981649 w 9144000"/>
              <a:gd name="connsiteY15" fmla="*/ 1300258 h 6867525"/>
              <a:gd name="connsiteX16" fmla="*/ 2772894 w 9144000"/>
              <a:gd name="connsiteY16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347260 w 9144000"/>
              <a:gd name="connsiteY9" fmla="*/ 1553228 h 6867525"/>
              <a:gd name="connsiteX10" fmla="*/ 3423750 w 9144000"/>
              <a:gd name="connsiteY10" fmla="*/ 1302898 h 6867525"/>
              <a:gd name="connsiteX11" fmla="*/ 3211664 w 9144000"/>
              <a:gd name="connsiteY11" fmla="*/ 1295944 h 6867525"/>
              <a:gd name="connsiteX12" fmla="*/ 3072592 w 9144000"/>
              <a:gd name="connsiteY12" fmla="*/ 1608857 h 6867525"/>
              <a:gd name="connsiteX13" fmla="*/ 2978718 w 9144000"/>
              <a:gd name="connsiteY13" fmla="*/ 1608857 h 6867525"/>
              <a:gd name="connsiteX14" fmla="*/ 2909714 w 9144000"/>
              <a:gd name="connsiteY14" fmla="*/ 1551658 h 6867525"/>
              <a:gd name="connsiteX15" fmla="*/ 2981649 w 9144000"/>
              <a:gd name="connsiteY15" fmla="*/ 1300258 h 6867525"/>
              <a:gd name="connsiteX16" fmla="*/ 2772894 w 9144000"/>
              <a:gd name="connsiteY16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465471 w 9144000"/>
              <a:gd name="connsiteY9" fmla="*/ 1553228 h 6867525"/>
              <a:gd name="connsiteX10" fmla="*/ 3347260 w 9144000"/>
              <a:gd name="connsiteY10" fmla="*/ 1553228 h 6867525"/>
              <a:gd name="connsiteX11" fmla="*/ 3423750 w 9144000"/>
              <a:gd name="connsiteY11" fmla="*/ 1302898 h 6867525"/>
              <a:gd name="connsiteX12" fmla="*/ 3211664 w 9144000"/>
              <a:gd name="connsiteY12" fmla="*/ 1295944 h 6867525"/>
              <a:gd name="connsiteX13" fmla="*/ 3072592 w 9144000"/>
              <a:gd name="connsiteY13" fmla="*/ 1608857 h 6867525"/>
              <a:gd name="connsiteX14" fmla="*/ 2978718 w 9144000"/>
              <a:gd name="connsiteY14" fmla="*/ 1608857 h 6867525"/>
              <a:gd name="connsiteX15" fmla="*/ 2909714 w 9144000"/>
              <a:gd name="connsiteY15" fmla="*/ 1551658 h 6867525"/>
              <a:gd name="connsiteX16" fmla="*/ 2981649 w 9144000"/>
              <a:gd name="connsiteY16" fmla="*/ 1300258 h 6867525"/>
              <a:gd name="connsiteX17" fmla="*/ 2772894 w 9144000"/>
              <a:gd name="connsiteY17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351984 w 9144000"/>
              <a:gd name="connsiteY8" fmla="*/ 1601391 h 6867525"/>
              <a:gd name="connsiteX9" fmla="*/ 3420273 w 9144000"/>
              <a:gd name="connsiteY9" fmla="*/ 1605380 h 6867525"/>
              <a:gd name="connsiteX10" fmla="*/ 3347260 w 9144000"/>
              <a:gd name="connsiteY10" fmla="*/ 1553228 h 6867525"/>
              <a:gd name="connsiteX11" fmla="*/ 3423750 w 9144000"/>
              <a:gd name="connsiteY11" fmla="*/ 1302898 h 6867525"/>
              <a:gd name="connsiteX12" fmla="*/ 3211664 w 9144000"/>
              <a:gd name="connsiteY12" fmla="*/ 1295944 h 6867525"/>
              <a:gd name="connsiteX13" fmla="*/ 3072592 w 9144000"/>
              <a:gd name="connsiteY13" fmla="*/ 1608857 h 6867525"/>
              <a:gd name="connsiteX14" fmla="*/ 2978718 w 9144000"/>
              <a:gd name="connsiteY14" fmla="*/ 1608857 h 6867525"/>
              <a:gd name="connsiteX15" fmla="*/ 2909714 w 9144000"/>
              <a:gd name="connsiteY15" fmla="*/ 1551658 h 6867525"/>
              <a:gd name="connsiteX16" fmla="*/ 2981649 w 9144000"/>
              <a:gd name="connsiteY16" fmla="*/ 1300258 h 6867525"/>
              <a:gd name="connsiteX17" fmla="*/ 2772894 w 9144000"/>
              <a:gd name="connsiteY17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094701 w 9144000"/>
              <a:gd name="connsiteY8" fmla="*/ 1604868 h 6867525"/>
              <a:gd name="connsiteX9" fmla="*/ 3420273 w 9144000"/>
              <a:gd name="connsiteY9" fmla="*/ 1605380 h 6867525"/>
              <a:gd name="connsiteX10" fmla="*/ 3347260 w 9144000"/>
              <a:gd name="connsiteY10" fmla="*/ 1553228 h 6867525"/>
              <a:gd name="connsiteX11" fmla="*/ 3423750 w 9144000"/>
              <a:gd name="connsiteY11" fmla="*/ 1302898 h 6867525"/>
              <a:gd name="connsiteX12" fmla="*/ 3211664 w 9144000"/>
              <a:gd name="connsiteY12" fmla="*/ 1295944 h 6867525"/>
              <a:gd name="connsiteX13" fmla="*/ 3072592 w 9144000"/>
              <a:gd name="connsiteY13" fmla="*/ 1608857 h 6867525"/>
              <a:gd name="connsiteX14" fmla="*/ 2978718 w 9144000"/>
              <a:gd name="connsiteY14" fmla="*/ 1608857 h 6867525"/>
              <a:gd name="connsiteX15" fmla="*/ 2909714 w 9144000"/>
              <a:gd name="connsiteY15" fmla="*/ 1551658 h 6867525"/>
              <a:gd name="connsiteX16" fmla="*/ 2981649 w 9144000"/>
              <a:gd name="connsiteY16" fmla="*/ 1300258 h 6867525"/>
              <a:gd name="connsiteX17" fmla="*/ 2772894 w 9144000"/>
              <a:gd name="connsiteY17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139135 w 9144000"/>
              <a:gd name="connsiteY8" fmla="*/ 1761836 h 6867525"/>
              <a:gd name="connsiteX9" fmla="*/ 6094701 w 9144000"/>
              <a:gd name="connsiteY9" fmla="*/ 1604868 h 6867525"/>
              <a:gd name="connsiteX10" fmla="*/ 3420273 w 9144000"/>
              <a:gd name="connsiteY10" fmla="*/ 1605380 h 6867525"/>
              <a:gd name="connsiteX11" fmla="*/ 3347260 w 9144000"/>
              <a:gd name="connsiteY11" fmla="*/ 1553228 h 6867525"/>
              <a:gd name="connsiteX12" fmla="*/ 3423750 w 9144000"/>
              <a:gd name="connsiteY12" fmla="*/ 1302898 h 6867525"/>
              <a:gd name="connsiteX13" fmla="*/ 3211664 w 9144000"/>
              <a:gd name="connsiteY13" fmla="*/ 1295944 h 6867525"/>
              <a:gd name="connsiteX14" fmla="*/ 3072592 w 9144000"/>
              <a:gd name="connsiteY14" fmla="*/ 1608857 h 6867525"/>
              <a:gd name="connsiteX15" fmla="*/ 2978718 w 9144000"/>
              <a:gd name="connsiteY15" fmla="*/ 1608857 h 6867525"/>
              <a:gd name="connsiteX16" fmla="*/ 2909714 w 9144000"/>
              <a:gd name="connsiteY16" fmla="*/ 1551658 h 6867525"/>
              <a:gd name="connsiteX17" fmla="*/ 2981649 w 9144000"/>
              <a:gd name="connsiteY17" fmla="*/ 1300258 h 6867525"/>
              <a:gd name="connsiteX18" fmla="*/ 2772894 w 9144000"/>
              <a:gd name="connsiteY18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518107 w 9144000"/>
              <a:gd name="connsiteY8" fmla="*/ 1716638 h 6867525"/>
              <a:gd name="connsiteX9" fmla="*/ 6094701 w 9144000"/>
              <a:gd name="connsiteY9" fmla="*/ 1604868 h 6867525"/>
              <a:gd name="connsiteX10" fmla="*/ 3420273 w 9144000"/>
              <a:gd name="connsiteY10" fmla="*/ 1605380 h 6867525"/>
              <a:gd name="connsiteX11" fmla="*/ 3347260 w 9144000"/>
              <a:gd name="connsiteY11" fmla="*/ 1553228 h 6867525"/>
              <a:gd name="connsiteX12" fmla="*/ 3423750 w 9144000"/>
              <a:gd name="connsiteY12" fmla="*/ 1302898 h 6867525"/>
              <a:gd name="connsiteX13" fmla="*/ 3211664 w 9144000"/>
              <a:gd name="connsiteY13" fmla="*/ 1295944 h 6867525"/>
              <a:gd name="connsiteX14" fmla="*/ 3072592 w 9144000"/>
              <a:gd name="connsiteY14" fmla="*/ 1608857 h 6867525"/>
              <a:gd name="connsiteX15" fmla="*/ 2978718 w 9144000"/>
              <a:gd name="connsiteY15" fmla="*/ 1608857 h 6867525"/>
              <a:gd name="connsiteX16" fmla="*/ 2909714 w 9144000"/>
              <a:gd name="connsiteY16" fmla="*/ 1551658 h 6867525"/>
              <a:gd name="connsiteX17" fmla="*/ 2981649 w 9144000"/>
              <a:gd name="connsiteY17" fmla="*/ 1300258 h 6867525"/>
              <a:gd name="connsiteX18" fmla="*/ 2772894 w 9144000"/>
              <a:gd name="connsiteY18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518107 w 9144000"/>
              <a:gd name="connsiteY8" fmla="*/ 1716638 h 6867525"/>
              <a:gd name="connsiteX9" fmla="*/ 6094701 w 9144000"/>
              <a:gd name="connsiteY9" fmla="*/ 1604868 h 6867525"/>
              <a:gd name="connsiteX10" fmla="*/ 3420273 w 9144000"/>
              <a:gd name="connsiteY10" fmla="*/ 1605380 h 6867525"/>
              <a:gd name="connsiteX11" fmla="*/ 3347260 w 9144000"/>
              <a:gd name="connsiteY11" fmla="*/ 1553228 h 6867525"/>
              <a:gd name="connsiteX12" fmla="*/ 3423750 w 9144000"/>
              <a:gd name="connsiteY12" fmla="*/ 1302898 h 6867525"/>
              <a:gd name="connsiteX13" fmla="*/ 3211664 w 9144000"/>
              <a:gd name="connsiteY13" fmla="*/ 1295944 h 6867525"/>
              <a:gd name="connsiteX14" fmla="*/ 3072592 w 9144000"/>
              <a:gd name="connsiteY14" fmla="*/ 1608857 h 6867525"/>
              <a:gd name="connsiteX15" fmla="*/ 2978718 w 9144000"/>
              <a:gd name="connsiteY15" fmla="*/ 1608857 h 6867525"/>
              <a:gd name="connsiteX16" fmla="*/ 2909714 w 9144000"/>
              <a:gd name="connsiteY16" fmla="*/ 1551658 h 6867525"/>
              <a:gd name="connsiteX17" fmla="*/ 2981649 w 9144000"/>
              <a:gd name="connsiteY17" fmla="*/ 1300258 h 6867525"/>
              <a:gd name="connsiteX18" fmla="*/ 2772894 w 9144000"/>
              <a:gd name="connsiteY18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518107 w 9144000"/>
              <a:gd name="connsiteY8" fmla="*/ 1716638 h 6867525"/>
              <a:gd name="connsiteX9" fmla="*/ 6094701 w 9144000"/>
              <a:gd name="connsiteY9" fmla="*/ 1604868 h 6867525"/>
              <a:gd name="connsiteX10" fmla="*/ 3420273 w 9144000"/>
              <a:gd name="connsiteY10" fmla="*/ 1605380 h 6867525"/>
              <a:gd name="connsiteX11" fmla="*/ 3347260 w 9144000"/>
              <a:gd name="connsiteY11" fmla="*/ 1553228 h 6867525"/>
              <a:gd name="connsiteX12" fmla="*/ 3423750 w 9144000"/>
              <a:gd name="connsiteY12" fmla="*/ 1302898 h 6867525"/>
              <a:gd name="connsiteX13" fmla="*/ 3211664 w 9144000"/>
              <a:gd name="connsiteY13" fmla="*/ 1295944 h 6867525"/>
              <a:gd name="connsiteX14" fmla="*/ 3072592 w 9144000"/>
              <a:gd name="connsiteY14" fmla="*/ 1608857 h 6867525"/>
              <a:gd name="connsiteX15" fmla="*/ 2978718 w 9144000"/>
              <a:gd name="connsiteY15" fmla="*/ 1608857 h 6867525"/>
              <a:gd name="connsiteX16" fmla="*/ 2909714 w 9144000"/>
              <a:gd name="connsiteY16" fmla="*/ 1551658 h 6867525"/>
              <a:gd name="connsiteX17" fmla="*/ 2981649 w 9144000"/>
              <a:gd name="connsiteY17" fmla="*/ 1300258 h 6867525"/>
              <a:gd name="connsiteX18" fmla="*/ 2772894 w 9144000"/>
              <a:gd name="connsiteY18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587643 w 9144000"/>
              <a:gd name="connsiteY8" fmla="*/ 2106040 h 6867525"/>
              <a:gd name="connsiteX9" fmla="*/ 6518107 w 9144000"/>
              <a:gd name="connsiteY9" fmla="*/ 1716638 h 6867525"/>
              <a:gd name="connsiteX10" fmla="*/ 6094701 w 9144000"/>
              <a:gd name="connsiteY10" fmla="*/ 1604868 h 6867525"/>
              <a:gd name="connsiteX11" fmla="*/ 3420273 w 9144000"/>
              <a:gd name="connsiteY11" fmla="*/ 1605380 h 6867525"/>
              <a:gd name="connsiteX12" fmla="*/ 3347260 w 9144000"/>
              <a:gd name="connsiteY12" fmla="*/ 1553228 h 6867525"/>
              <a:gd name="connsiteX13" fmla="*/ 3423750 w 9144000"/>
              <a:gd name="connsiteY13" fmla="*/ 1302898 h 6867525"/>
              <a:gd name="connsiteX14" fmla="*/ 3211664 w 9144000"/>
              <a:gd name="connsiteY14" fmla="*/ 1295944 h 6867525"/>
              <a:gd name="connsiteX15" fmla="*/ 3072592 w 9144000"/>
              <a:gd name="connsiteY15" fmla="*/ 1608857 h 6867525"/>
              <a:gd name="connsiteX16" fmla="*/ 2978718 w 9144000"/>
              <a:gd name="connsiteY16" fmla="*/ 1608857 h 6867525"/>
              <a:gd name="connsiteX17" fmla="*/ 2909714 w 9144000"/>
              <a:gd name="connsiteY17" fmla="*/ 1551658 h 6867525"/>
              <a:gd name="connsiteX18" fmla="*/ 2981649 w 9144000"/>
              <a:gd name="connsiteY18" fmla="*/ 1300258 h 6867525"/>
              <a:gd name="connsiteX19" fmla="*/ 2772894 w 9144000"/>
              <a:gd name="connsiteY1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636319 w 9144000"/>
              <a:gd name="connsiteY8" fmla="*/ 2106040 h 6867525"/>
              <a:gd name="connsiteX9" fmla="*/ 6518107 w 9144000"/>
              <a:gd name="connsiteY9" fmla="*/ 1716638 h 6867525"/>
              <a:gd name="connsiteX10" fmla="*/ 6094701 w 9144000"/>
              <a:gd name="connsiteY10" fmla="*/ 1604868 h 6867525"/>
              <a:gd name="connsiteX11" fmla="*/ 3420273 w 9144000"/>
              <a:gd name="connsiteY11" fmla="*/ 1605380 h 6867525"/>
              <a:gd name="connsiteX12" fmla="*/ 3347260 w 9144000"/>
              <a:gd name="connsiteY12" fmla="*/ 1553228 h 6867525"/>
              <a:gd name="connsiteX13" fmla="*/ 3423750 w 9144000"/>
              <a:gd name="connsiteY13" fmla="*/ 1302898 h 6867525"/>
              <a:gd name="connsiteX14" fmla="*/ 3211664 w 9144000"/>
              <a:gd name="connsiteY14" fmla="*/ 1295944 h 6867525"/>
              <a:gd name="connsiteX15" fmla="*/ 3072592 w 9144000"/>
              <a:gd name="connsiteY15" fmla="*/ 1608857 h 6867525"/>
              <a:gd name="connsiteX16" fmla="*/ 2978718 w 9144000"/>
              <a:gd name="connsiteY16" fmla="*/ 1608857 h 6867525"/>
              <a:gd name="connsiteX17" fmla="*/ 2909714 w 9144000"/>
              <a:gd name="connsiteY17" fmla="*/ 1551658 h 6867525"/>
              <a:gd name="connsiteX18" fmla="*/ 2981649 w 9144000"/>
              <a:gd name="connsiteY18" fmla="*/ 1300258 h 6867525"/>
              <a:gd name="connsiteX19" fmla="*/ 2772894 w 9144000"/>
              <a:gd name="connsiteY1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636319 w 9144000"/>
              <a:gd name="connsiteY8" fmla="*/ 2106040 h 6867525"/>
              <a:gd name="connsiteX9" fmla="*/ 6518107 w 9144000"/>
              <a:gd name="connsiteY9" fmla="*/ 1716638 h 6867525"/>
              <a:gd name="connsiteX10" fmla="*/ 6094701 w 9144000"/>
              <a:gd name="connsiteY10" fmla="*/ 1604868 h 6867525"/>
              <a:gd name="connsiteX11" fmla="*/ 3420273 w 9144000"/>
              <a:gd name="connsiteY11" fmla="*/ 1605380 h 6867525"/>
              <a:gd name="connsiteX12" fmla="*/ 3347260 w 9144000"/>
              <a:gd name="connsiteY12" fmla="*/ 1553228 h 6867525"/>
              <a:gd name="connsiteX13" fmla="*/ 3423750 w 9144000"/>
              <a:gd name="connsiteY13" fmla="*/ 1302898 h 6867525"/>
              <a:gd name="connsiteX14" fmla="*/ 3211664 w 9144000"/>
              <a:gd name="connsiteY14" fmla="*/ 1295944 h 6867525"/>
              <a:gd name="connsiteX15" fmla="*/ 3072592 w 9144000"/>
              <a:gd name="connsiteY15" fmla="*/ 1608857 h 6867525"/>
              <a:gd name="connsiteX16" fmla="*/ 2978718 w 9144000"/>
              <a:gd name="connsiteY16" fmla="*/ 1608857 h 6867525"/>
              <a:gd name="connsiteX17" fmla="*/ 2909714 w 9144000"/>
              <a:gd name="connsiteY17" fmla="*/ 1551658 h 6867525"/>
              <a:gd name="connsiteX18" fmla="*/ 2981649 w 9144000"/>
              <a:gd name="connsiteY18" fmla="*/ 1300258 h 6867525"/>
              <a:gd name="connsiteX19" fmla="*/ 2772894 w 9144000"/>
              <a:gd name="connsiteY1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636319 w 9144000"/>
              <a:gd name="connsiteY8" fmla="*/ 2106040 h 6867525"/>
              <a:gd name="connsiteX9" fmla="*/ 6542445 w 9144000"/>
              <a:gd name="connsiteY9" fmla="*/ 1737498 h 6867525"/>
              <a:gd name="connsiteX10" fmla="*/ 6094701 w 9144000"/>
              <a:gd name="connsiteY10" fmla="*/ 1604868 h 6867525"/>
              <a:gd name="connsiteX11" fmla="*/ 3420273 w 9144000"/>
              <a:gd name="connsiteY11" fmla="*/ 1605380 h 6867525"/>
              <a:gd name="connsiteX12" fmla="*/ 3347260 w 9144000"/>
              <a:gd name="connsiteY12" fmla="*/ 1553228 h 6867525"/>
              <a:gd name="connsiteX13" fmla="*/ 3423750 w 9144000"/>
              <a:gd name="connsiteY13" fmla="*/ 1302898 h 6867525"/>
              <a:gd name="connsiteX14" fmla="*/ 3211664 w 9144000"/>
              <a:gd name="connsiteY14" fmla="*/ 1295944 h 6867525"/>
              <a:gd name="connsiteX15" fmla="*/ 3072592 w 9144000"/>
              <a:gd name="connsiteY15" fmla="*/ 1608857 h 6867525"/>
              <a:gd name="connsiteX16" fmla="*/ 2978718 w 9144000"/>
              <a:gd name="connsiteY16" fmla="*/ 1608857 h 6867525"/>
              <a:gd name="connsiteX17" fmla="*/ 2909714 w 9144000"/>
              <a:gd name="connsiteY17" fmla="*/ 1551658 h 6867525"/>
              <a:gd name="connsiteX18" fmla="*/ 2981649 w 9144000"/>
              <a:gd name="connsiteY18" fmla="*/ 1300258 h 6867525"/>
              <a:gd name="connsiteX19" fmla="*/ 2772894 w 9144000"/>
              <a:gd name="connsiteY1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636319 w 9144000"/>
              <a:gd name="connsiteY8" fmla="*/ 2106040 h 6867525"/>
              <a:gd name="connsiteX9" fmla="*/ 6542445 w 9144000"/>
              <a:gd name="connsiteY9" fmla="*/ 1737498 h 6867525"/>
              <a:gd name="connsiteX10" fmla="*/ 6094701 w 9144000"/>
              <a:gd name="connsiteY10" fmla="*/ 1604868 h 6867525"/>
              <a:gd name="connsiteX11" fmla="*/ 3420273 w 9144000"/>
              <a:gd name="connsiteY11" fmla="*/ 1605380 h 6867525"/>
              <a:gd name="connsiteX12" fmla="*/ 3347260 w 9144000"/>
              <a:gd name="connsiteY12" fmla="*/ 1553228 h 6867525"/>
              <a:gd name="connsiteX13" fmla="*/ 3423750 w 9144000"/>
              <a:gd name="connsiteY13" fmla="*/ 1302898 h 6867525"/>
              <a:gd name="connsiteX14" fmla="*/ 3211664 w 9144000"/>
              <a:gd name="connsiteY14" fmla="*/ 1295944 h 6867525"/>
              <a:gd name="connsiteX15" fmla="*/ 3072592 w 9144000"/>
              <a:gd name="connsiteY15" fmla="*/ 1608857 h 6867525"/>
              <a:gd name="connsiteX16" fmla="*/ 2978718 w 9144000"/>
              <a:gd name="connsiteY16" fmla="*/ 1608857 h 6867525"/>
              <a:gd name="connsiteX17" fmla="*/ 2909714 w 9144000"/>
              <a:gd name="connsiteY17" fmla="*/ 1551658 h 6867525"/>
              <a:gd name="connsiteX18" fmla="*/ 2981649 w 9144000"/>
              <a:gd name="connsiteY18" fmla="*/ 1300258 h 6867525"/>
              <a:gd name="connsiteX19" fmla="*/ 2772894 w 9144000"/>
              <a:gd name="connsiteY1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7199709 w 9144000"/>
              <a:gd name="connsiteY7" fmla="*/ 5628084 h 6867525"/>
              <a:gd name="connsiteX8" fmla="*/ 6636319 w 9144000"/>
              <a:gd name="connsiteY8" fmla="*/ 2106040 h 6867525"/>
              <a:gd name="connsiteX9" fmla="*/ 6542445 w 9144000"/>
              <a:gd name="connsiteY9" fmla="*/ 1737498 h 6867525"/>
              <a:gd name="connsiteX10" fmla="*/ 6094701 w 9144000"/>
              <a:gd name="connsiteY10" fmla="*/ 1604868 h 6867525"/>
              <a:gd name="connsiteX11" fmla="*/ 3420273 w 9144000"/>
              <a:gd name="connsiteY11" fmla="*/ 1605380 h 6867525"/>
              <a:gd name="connsiteX12" fmla="*/ 3347260 w 9144000"/>
              <a:gd name="connsiteY12" fmla="*/ 1553228 h 6867525"/>
              <a:gd name="connsiteX13" fmla="*/ 3423750 w 9144000"/>
              <a:gd name="connsiteY13" fmla="*/ 1302898 h 6867525"/>
              <a:gd name="connsiteX14" fmla="*/ 3211664 w 9144000"/>
              <a:gd name="connsiteY14" fmla="*/ 1295944 h 6867525"/>
              <a:gd name="connsiteX15" fmla="*/ 3072592 w 9144000"/>
              <a:gd name="connsiteY15" fmla="*/ 1608857 h 6867525"/>
              <a:gd name="connsiteX16" fmla="*/ 2978718 w 9144000"/>
              <a:gd name="connsiteY16" fmla="*/ 1608857 h 6867525"/>
              <a:gd name="connsiteX17" fmla="*/ 2909714 w 9144000"/>
              <a:gd name="connsiteY17" fmla="*/ 1551658 h 6867525"/>
              <a:gd name="connsiteX18" fmla="*/ 2981649 w 9144000"/>
              <a:gd name="connsiteY18" fmla="*/ 1300258 h 6867525"/>
              <a:gd name="connsiteX19" fmla="*/ 2772894 w 9144000"/>
              <a:gd name="connsiteY1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639943 w 9144000"/>
              <a:gd name="connsiteY7" fmla="*/ 4870140 h 6867525"/>
              <a:gd name="connsiteX8" fmla="*/ 6636319 w 9144000"/>
              <a:gd name="connsiteY8" fmla="*/ 2106040 h 6867525"/>
              <a:gd name="connsiteX9" fmla="*/ 6542445 w 9144000"/>
              <a:gd name="connsiteY9" fmla="*/ 1737498 h 6867525"/>
              <a:gd name="connsiteX10" fmla="*/ 6094701 w 9144000"/>
              <a:gd name="connsiteY10" fmla="*/ 1604868 h 6867525"/>
              <a:gd name="connsiteX11" fmla="*/ 3420273 w 9144000"/>
              <a:gd name="connsiteY11" fmla="*/ 1605380 h 6867525"/>
              <a:gd name="connsiteX12" fmla="*/ 3347260 w 9144000"/>
              <a:gd name="connsiteY12" fmla="*/ 1553228 h 6867525"/>
              <a:gd name="connsiteX13" fmla="*/ 3423750 w 9144000"/>
              <a:gd name="connsiteY13" fmla="*/ 1302898 h 6867525"/>
              <a:gd name="connsiteX14" fmla="*/ 3211664 w 9144000"/>
              <a:gd name="connsiteY14" fmla="*/ 1295944 h 6867525"/>
              <a:gd name="connsiteX15" fmla="*/ 3072592 w 9144000"/>
              <a:gd name="connsiteY15" fmla="*/ 1608857 h 6867525"/>
              <a:gd name="connsiteX16" fmla="*/ 2978718 w 9144000"/>
              <a:gd name="connsiteY16" fmla="*/ 1608857 h 6867525"/>
              <a:gd name="connsiteX17" fmla="*/ 2909714 w 9144000"/>
              <a:gd name="connsiteY17" fmla="*/ 1551658 h 6867525"/>
              <a:gd name="connsiteX18" fmla="*/ 2981649 w 9144000"/>
              <a:gd name="connsiteY18" fmla="*/ 1300258 h 6867525"/>
              <a:gd name="connsiteX19" fmla="*/ 2772894 w 9144000"/>
              <a:gd name="connsiteY1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497246 w 9144000"/>
              <a:gd name="connsiteY7" fmla="*/ 4877055 h 6867525"/>
              <a:gd name="connsiteX8" fmla="*/ 6639943 w 9144000"/>
              <a:gd name="connsiteY8" fmla="*/ 4870140 h 6867525"/>
              <a:gd name="connsiteX9" fmla="*/ 6636319 w 9144000"/>
              <a:gd name="connsiteY9" fmla="*/ 2106040 h 6867525"/>
              <a:gd name="connsiteX10" fmla="*/ 6542445 w 9144000"/>
              <a:gd name="connsiteY10" fmla="*/ 1737498 h 6867525"/>
              <a:gd name="connsiteX11" fmla="*/ 6094701 w 9144000"/>
              <a:gd name="connsiteY11" fmla="*/ 1604868 h 6867525"/>
              <a:gd name="connsiteX12" fmla="*/ 3420273 w 9144000"/>
              <a:gd name="connsiteY12" fmla="*/ 1605380 h 6867525"/>
              <a:gd name="connsiteX13" fmla="*/ 3347260 w 9144000"/>
              <a:gd name="connsiteY13" fmla="*/ 1553228 h 6867525"/>
              <a:gd name="connsiteX14" fmla="*/ 3423750 w 9144000"/>
              <a:gd name="connsiteY14" fmla="*/ 1302898 h 6867525"/>
              <a:gd name="connsiteX15" fmla="*/ 3211664 w 9144000"/>
              <a:gd name="connsiteY15" fmla="*/ 1295944 h 6867525"/>
              <a:gd name="connsiteX16" fmla="*/ 3072592 w 9144000"/>
              <a:gd name="connsiteY16" fmla="*/ 1608857 h 6867525"/>
              <a:gd name="connsiteX17" fmla="*/ 2978718 w 9144000"/>
              <a:gd name="connsiteY17" fmla="*/ 1608857 h 6867525"/>
              <a:gd name="connsiteX18" fmla="*/ 2909714 w 9144000"/>
              <a:gd name="connsiteY18" fmla="*/ 1551658 h 6867525"/>
              <a:gd name="connsiteX19" fmla="*/ 2981649 w 9144000"/>
              <a:gd name="connsiteY19" fmla="*/ 1300258 h 6867525"/>
              <a:gd name="connsiteX20" fmla="*/ 2772894 w 9144000"/>
              <a:gd name="connsiteY20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497246 w 9144000"/>
              <a:gd name="connsiteY7" fmla="*/ 5176060 h 6867525"/>
              <a:gd name="connsiteX8" fmla="*/ 6639943 w 9144000"/>
              <a:gd name="connsiteY8" fmla="*/ 4870140 h 6867525"/>
              <a:gd name="connsiteX9" fmla="*/ 6636319 w 9144000"/>
              <a:gd name="connsiteY9" fmla="*/ 2106040 h 6867525"/>
              <a:gd name="connsiteX10" fmla="*/ 6542445 w 9144000"/>
              <a:gd name="connsiteY10" fmla="*/ 1737498 h 6867525"/>
              <a:gd name="connsiteX11" fmla="*/ 6094701 w 9144000"/>
              <a:gd name="connsiteY11" fmla="*/ 1604868 h 6867525"/>
              <a:gd name="connsiteX12" fmla="*/ 3420273 w 9144000"/>
              <a:gd name="connsiteY12" fmla="*/ 1605380 h 6867525"/>
              <a:gd name="connsiteX13" fmla="*/ 3347260 w 9144000"/>
              <a:gd name="connsiteY13" fmla="*/ 1553228 h 6867525"/>
              <a:gd name="connsiteX14" fmla="*/ 3423750 w 9144000"/>
              <a:gd name="connsiteY14" fmla="*/ 1302898 h 6867525"/>
              <a:gd name="connsiteX15" fmla="*/ 3211664 w 9144000"/>
              <a:gd name="connsiteY15" fmla="*/ 1295944 h 6867525"/>
              <a:gd name="connsiteX16" fmla="*/ 3072592 w 9144000"/>
              <a:gd name="connsiteY16" fmla="*/ 1608857 h 6867525"/>
              <a:gd name="connsiteX17" fmla="*/ 2978718 w 9144000"/>
              <a:gd name="connsiteY17" fmla="*/ 1608857 h 6867525"/>
              <a:gd name="connsiteX18" fmla="*/ 2909714 w 9144000"/>
              <a:gd name="connsiteY18" fmla="*/ 1551658 h 6867525"/>
              <a:gd name="connsiteX19" fmla="*/ 2981649 w 9144000"/>
              <a:gd name="connsiteY19" fmla="*/ 1300258 h 6867525"/>
              <a:gd name="connsiteX20" fmla="*/ 2772894 w 9144000"/>
              <a:gd name="connsiteY20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497246 w 9144000"/>
              <a:gd name="connsiteY7" fmla="*/ 5176060 h 6867525"/>
              <a:gd name="connsiteX8" fmla="*/ 6639943 w 9144000"/>
              <a:gd name="connsiteY8" fmla="*/ 4870140 h 6867525"/>
              <a:gd name="connsiteX9" fmla="*/ 6636319 w 9144000"/>
              <a:gd name="connsiteY9" fmla="*/ 2106040 h 6867525"/>
              <a:gd name="connsiteX10" fmla="*/ 6542445 w 9144000"/>
              <a:gd name="connsiteY10" fmla="*/ 1737498 h 6867525"/>
              <a:gd name="connsiteX11" fmla="*/ 6094701 w 9144000"/>
              <a:gd name="connsiteY11" fmla="*/ 1604868 h 6867525"/>
              <a:gd name="connsiteX12" fmla="*/ 3420273 w 9144000"/>
              <a:gd name="connsiteY12" fmla="*/ 1605380 h 6867525"/>
              <a:gd name="connsiteX13" fmla="*/ 3347260 w 9144000"/>
              <a:gd name="connsiteY13" fmla="*/ 1553228 h 6867525"/>
              <a:gd name="connsiteX14" fmla="*/ 3423750 w 9144000"/>
              <a:gd name="connsiteY14" fmla="*/ 1302898 h 6867525"/>
              <a:gd name="connsiteX15" fmla="*/ 3211664 w 9144000"/>
              <a:gd name="connsiteY15" fmla="*/ 1295944 h 6867525"/>
              <a:gd name="connsiteX16" fmla="*/ 3072592 w 9144000"/>
              <a:gd name="connsiteY16" fmla="*/ 1608857 h 6867525"/>
              <a:gd name="connsiteX17" fmla="*/ 2978718 w 9144000"/>
              <a:gd name="connsiteY17" fmla="*/ 1608857 h 6867525"/>
              <a:gd name="connsiteX18" fmla="*/ 2909714 w 9144000"/>
              <a:gd name="connsiteY18" fmla="*/ 1551658 h 6867525"/>
              <a:gd name="connsiteX19" fmla="*/ 2981649 w 9144000"/>
              <a:gd name="connsiteY19" fmla="*/ 1300258 h 6867525"/>
              <a:gd name="connsiteX20" fmla="*/ 2772894 w 9144000"/>
              <a:gd name="connsiteY20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379035 w 9144000"/>
              <a:gd name="connsiteY7" fmla="*/ 5176060 h 6867525"/>
              <a:gd name="connsiteX8" fmla="*/ 6497246 w 9144000"/>
              <a:gd name="connsiteY8" fmla="*/ 5176060 h 6867525"/>
              <a:gd name="connsiteX9" fmla="*/ 6639943 w 9144000"/>
              <a:gd name="connsiteY9" fmla="*/ 4870140 h 6867525"/>
              <a:gd name="connsiteX10" fmla="*/ 6636319 w 9144000"/>
              <a:gd name="connsiteY10" fmla="*/ 2106040 h 6867525"/>
              <a:gd name="connsiteX11" fmla="*/ 6542445 w 9144000"/>
              <a:gd name="connsiteY11" fmla="*/ 1737498 h 6867525"/>
              <a:gd name="connsiteX12" fmla="*/ 6094701 w 9144000"/>
              <a:gd name="connsiteY12" fmla="*/ 1604868 h 6867525"/>
              <a:gd name="connsiteX13" fmla="*/ 3420273 w 9144000"/>
              <a:gd name="connsiteY13" fmla="*/ 1605380 h 6867525"/>
              <a:gd name="connsiteX14" fmla="*/ 3347260 w 9144000"/>
              <a:gd name="connsiteY14" fmla="*/ 1553228 h 6867525"/>
              <a:gd name="connsiteX15" fmla="*/ 3423750 w 9144000"/>
              <a:gd name="connsiteY15" fmla="*/ 1302898 h 6867525"/>
              <a:gd name="connsiteX16" fmla="*/ 3211664 w 9144000"/>
              <a:gd name="connsiteY16" fmla="*/ 1295944 h 6867525"/>
              <a:gd name="connsiteX17" fmla="*/ 3072592 w 9144000"/>
              <a:gd name="connsiteY17" fmla="*/ 1608857 h 6867525"/>
              <a:gd name="connsiteX18" fmla="*/ 2978718 w 9144000"/>
              <a:gd name="connsiteY18" fmla="*/ 1608857 h 6867525"/>
              <a:gd name="connsiteX19" fmla="*/ 2909714 w 9144000"/>
              <a:gd name="connsiteY19" fmla="*/ 1551658 h 6867525"/>
              <a:gd name="connsiteX20" fmla="*/ 2981649 w 9144000"/>
              <a:gd name="connsiteY20" fmla="*/ 1300258 h 6867525"/>
              <a:gd name="connsiteX21" fmla="*/ 2772894 w 9144000"/>
              <a:gd name="connsiteY2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340790 w 9144000"/>
              <a:gd name="connsiteY7" fmla="*/ 5621091 h 6867525"/>
              <a:gd name="connsiteX8" fmla="*/ 6497246 w 9144000"/>
              <a:gd name="connsiteY8" fmla="*/ 5176060 h 6867525"/>
              <a:gd name="connsiteX9" fmla="*/ 6639943 w 9144000"/>
              <a:gd name="connsiteY9" fmla="*/ 4870140 h 6867525"/>
              <a:gd name="connsiteX10" fmla="*/ 6636319 w 9144000"/>
              <a:gd name="connsiteY10" fmla="*/ 2106040 h 6867525"/>
              <a:gd name="connsiteX11" fmla="*/ 6542445 w 9144000"/>
              <a:gd name="connsiteY11" fmla="*/ 1737498 h 6867525"/>
              <a:gd name="connsiteX12" fmla="*/ 6094701 w 9144000"/>
              <a:gd name="connsiteY12" fmla="*/ 1604868 h 6867525"/>
              <a:gd name="connsiteX13" fmla="*/ 3420273 w 9144000"/>
              <a:gd name="connsiteY13" fmla="*/ 1605380 h 6867525"/>
              <a:gd name="connsiteX14" fmla="*/ 3347260 w 9144000"/>
              <a:gd name="connsiteY14" fmla="*/ 1553228 h 6867525"/>
              <a:gd name="connsiteX15" fmla="*/ 3423750 w 9144000"/>
              <a:gd name="connsiteY15" fmla="*/ 1302898 h 6867525"/>
              <a:gd name="connsiteX16" fmla="*/ 3211664 w 9144000"/>
              <a:gd name="connsiteY16" fmla="*/ 1295944 h 6867525"/>
              <a:gd name="connsiteX17" fmla="*/ 3072592 w 9144000"/>
              <a:gd name="connsiteY17" fmla="*/ 1608857 h 6867525"/>
              <a:gd name="connsiteX18" fmla="*/ 2978718 w 9144000"/>
              <a:gd name="connsiteY18" fmla="*/ 1608857 h 6867525"/>
              <a:gd name="connsiteX19" fmla="*/ 2909714 w 9144000"/>
              <a:gd name="connsiteY19" fmla="*/ 1551658 h 6867525"/>
              <a:gd name="connsiteX20" fmla="*/ 2981649 w 9144000"/>
              <a:gd name="connsiteY20" fmla="*/ 1300258 h 6867525"/>
              <a:gd name="connsiteX21" fmla="*/ 2772894 w 9144000"/>
              <a:gd name="connsiteY2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340790 w 9144000"/>
              <a:gd name="connsiteY7" fmla="*/ 5621091 h 6867525"/>
              <a:gd name="connsiteX8" fmla="*/ 6497246 w 9144000"/>
              <a:gd name="connsiteY8" fmla="*/ 5176060 h 6867525"/>
              <a:gd name="connsiteX9" fmla="*/ 6639943 w 9144000"/>
              <a:gd name="connsiteY9" fmla="*/ 4870140 h 6867525"/>
              <a:gd name="connsiteX10" fmla="*/ 6636319 w 9144000"/>
              <a:gd name="connsiteY10" fmla="*/ 2106040 h 6867525"/>
              <a:gd name="connsiteX11" fmla="*/ 6542445 w 9144000"/>
              <a:gd name="connsiteY11" fmla="*/ 1737498 h 6867525"/>
              <a:gd name="connsiteX12" fmla="*/ 6094701 w 9144000"/>
              <a:gd name="connsiteY12" fmla="*/ 1604868 h 6867525"/>
              <a:gd name="connsiteX13" fmla="*/ 3420273 w 9144000"/>
              <a:gd name="connsiteY13" fmla="*/ 1605380 h 6867525"/>
              <a:gd name="connsiteX14" fmla="*/ 3347260 w 9144000"/>
              <a:gd name="connsiteY14" fmla="*/ 1553228 h 6867525"/>
              <a:gd name="connsiteX15" fmla="*/ 3423750 w 9144000"/>
              <a:gd name="connsiteY15" fmla="*/ 1302898 h 6867525"/>
              <a:gd name="connsiteX16" fmla="*/ 3211664 w 9144000"/>
              <a:gd name="connsiteY16" fmla="*/ 1295944 h 6867525"/>
              <a:gd name="connsiteX17" fmla="*/ 3072592 w 9144000"/>
              <a:gd name="connsiteY17" fmla="*/ 1608857 h 6867525"/>
              <a:gd name="connsiteX18" fmla="*/ 2978718 w 9144000"/>
              <a:gd name="connsiteY18" fmla="*/ 1608857 h 6867525"/>
              <a:gd name="connsiteX19" fmla="*/ 2909714 w 9144000"/>
              <a:gd name="connsiteY19" fmla="*/ 1551658 h 6867525"/>
              <a:gd name="connsiteX20" fmla="*/ 2981649 w 9144000"/>
              <a:gd name="connsiteY20" fmla="*/ 1300258 h 6867525"/>
              <a:gd name="connsiteX21" fmla="*/ 2772894 w 9144000"/>
              <a:gd name="connsiteY2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340790 w 9144000"/>
              <a:gd name="connsiteY7" fmla="*/ 5621091 h 6867525"/>
              <a:gd name="connsiteX8" fmla="*/ 6497246 w 9144000"/>
              <a:gd name="connsiteY8" fmla="*/ 5176060 h 6867525"/>
              <a:gd name="connsiteX9" fmla="*/ 6639943 w 9144000"/>
              <a:gd name="connsiteY9" fmla="*/ 4870140 h 6867525"/>
              <a:gd name="connsiteX10" fmla="*/ 6636319 w 9144000"/>
              <a:gd name="connsiteY10" fmla="*/ 2106040 h 6867525"/>
              <a:gd name="connsiteX11" fmla="*/ 6542445 w 9144000"/>
              <a:gd name="connsiteY11" fmla="*/ 1737498 h 6867525"/>
              <a:gd name="connsiteX12" fmla="*/ 6094701 w 9144000"/>
              <a:gd name="connsiteY12" fmla="*/ 1604868 h 6867525"/>
              <a:gd name="connsiteX13" fmla="*/ 3420273 w 9144000"/>
              <a:gd name="connsiteY13" fmla="*/ 1605380 h 6867525"/>
              <a:gd name="connsiteX14" fmla="*/ 3347260 w 9144000"/>
              <a:gd name="connsiteY14" fmla="*/ 1553228 h 6867525"/>
              <a:gd name="connsiteX15" fmla="*/ 3423750 w 9144000"/>
              <a:gd name="connsiteY15" fmla="*/ 1302898 h 6867525"/>
              <a:gd name="connsiteX16" fmla="*/ 3211664 w 9144000"/>
              <a:gd name="connsiteY16" fmla="*/ 1295944 h 6867525"/>
              <a:gd name="connsiteX17" fmla="*/ 3072592 w 9144000"/>
              <a:gd name="connsiteY17" fmla="*/ 1608857 h 6867525"/>
              <a:gd name="connsiteX18" fmla="*/ 2978718 w 9144000"/>
              <a:gd name="connsiteY18" fmla="*/ 1608857 h 6867525"/>
              <a:gd name="connsiteX19" fmla="*/ 2909714 w 9144000"/>
              <a:gd name="connsiteY19" fmla="*/ 1551658 h 6867525"/>
              <a:gd name="connsiteX20" fmla="*/ 2981649 w 9144000"/>
              <a:gd name="connsiteY20" fmla="*/ 1300258 h 6867525"/>
              <a:gd name="connsiteX21" fmla="*/ 2772894 w 9144000"/>
              <a:gd name="connsiteY2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340790 w 9144000"/>
              <a:gd name="connsiteY7" fmla="*/ 5621091 h 6867525"/>
              <a:gd name="connsiteX8" fmla="*/ 6497246 w 9144000"/>
              <a:gd name="connsiteY8" fmla="*/ 5176060 h 6867525"/>
              <a:gd name="connsiteX9" fmla="*/ 6639943 w 9144000"/>
              <a:gd name="connsiteY9" fmla="*/ 4870140 h 6867525"/>
              <a:gd name="connsiteX10" fmla="*/ 6636319 w 9144000"/>
              <a:gd name="connsiteY10" fmla="*/ 2106040 h 6867525"/>
              <a:gd name="connsiteX11" fmla="*/ 6542445 w 9144000"/>
              <a:gd name="connsiteY11" fmla="*/ 1737498 h 6867525"/>
              <a:gd name="connsiteX12" fmla="*/ 6094701 w 9144000"/>
              <a:gd name="connsiteY12" fmla="*/ 1604868 h 6867525"/>
              <a:gd name="connsiteX13" fmla="*/ 3420273 w 9144000"/>
              <a:gd name="connsiteY13" fmla="*/ 1605380 h 6867525"/>
              <a:gd name="connsiteX14" fmla="*/ 3347260 w 9144000"/>
              <a:gd name="connsiteY14" fmla="*/ 1553228 h 6867525"/>
              <a:gd name="connsiteX15" fmla="*/ 3423750 w 9144000"/>
              <a:gd name="connsiteY15" fmla="*/ 1302898 h 6867525"/>
              <a:gd name="connsiteX16" fmla="*/ 3211664 w 9144000"/>
              <a:gd name="connsiteY16" fmla="*/ 1295944 h 6867525"/>
              <a:gd name="connsiteX17" fmla="*/ 3072592 w 9144000"/>
              <a:gd name="connsiteY17" fmla="*/ 1608857 h 6867525"/>
              <a:gd name="connsiteX18" fmla="*/ 2978718 w 9144000"/>
              <a:gd name="connsiteY18" fmla="*/ 1608857 h 6867525"/>
              <a:gd name="connsiteX19" fmla="*/ 2909714 w 9144000"/>
              <a:gd name="connsiteY19" fmla="*/ 1551658 h 6867525"/>
              <a:gd name="connsiteX20" fmla="*/ 2981649 w 9144000"/>
              <a:gd name="connsiteY20" fmla="*/ 1300258 h 6867525"/>
              <a:gd name="connsiteX21" fmla="*/ 2772894 w 9144000"/>
              <a:gd name="connsiteY2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340790 w 9144000"/>
              <a:gd name="connsiteY7" fmla="*/ 5621091 h 6867525"/>
              <a:gd name="connsiteX8" fmla="*/ 6497246 w 9144000"/>
              <a:gd name="connsiteY8" fmla="*/ 5176060 h 6867525"/>
              <a:gd name="connsiteX9" fmla="*/ 6636466 w 9144000"/>
              <a:gd name="connsiteY9" fmla="*/ 4873617 h 6867525"/>
              <a:gd name="connsiteX10" fmla="*/ 6636319 w 9144000"/>
              <a:gd name="connsiteY10" fmla="*/ 2106040 h 6867525"/>
              <a:gd name="connsiteX11" fmla="*/ 6542445 w 9144000"/>
              <a:gd name="connsiteY11" fmla="*/ 1737498 h 6867525"/>
              <a:gd name="connsiteX12" fmla="*/ 6094701 w 9144000"/>
              <a:gd name="connsiteY12" fmla="*/ 1604868 h 6867525"/>
              <a:gd name="connsiteX13" fmla="*/ 3420273 w 9144000"/>
              <a:gd name="connsiteY13" fmla="*/ 1605380 h 6867525"/>
              <a:gd name="connsiteX14" fmla="*/ 3347260 w 9144000"/>
              <a:gd name="connsiteY14" fmla="*/ 1553228 h 6867525"/>
              <a:gd name="connsiteX15" fmla="*/ 3423750 w 9144000"/>
              <a:gd name="connsiteY15" fmla="*/ 1302898 h 6867525"/>
              <a:gd name="connsiteX16" fmla="*/ 3211664 w 9144000"/>
              <a:gd name="connsiteY16" fmla="*/ 1295944 h 6867525"/>
              <a:gd name="connsiteX17" fmla="*/ 3072592 w 9144000"/>
              <a:gd name="connsiteY17" fmla="*/ 1608857 h 6867525"/>
              <a:gd name="connsiteX18" fmla="*/ 2978718 w 9144000"/>
              <a:gd name="connsiteY18" fmla="*/ 1608857 h 6867525"/>
              <a:gd name="connsiteX19" fmla="*/ 2909714 w 9144000"/>
              <a:gd name="connsiteY19" fmla="*/ 1551658 h 6867525"/>
              <a:gd name="connsiteX20" fmla="*/ 2981649 w 9144000"/>
              <a:gd name="connsiteY20" fmla="*/ 1300258 h 6867525"/>
              <a:gd name="connsiteX21" fmla="*/ 2772894 w 9144000"/>
              <a:gd name="connsiteY2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153042 w 9144000"/>
              <a:gd name="connsiteY7" fmla="*/ 5603707 h 6867525"/>
              <a:gd name="connsiteX8" fmla="*/ 6340790 w 9144000"/>
              <a:gd name="connsiteY8" fmla="*/ 5621091 h 6867525"/>
              <a:gd name="connsiteX9" fmla="*/ 6497246 w 9144000"/>
              <a:gd name="connsiteY9" fmla="*/ 5176060 h 6867525"/>
              <a:gd name="connsiteX10" fmla="*/ 6636466 w 9144000"/>
              <a:gd name="connsiteY10" fmla="*/ 4873617 h 6867525"/>
              <a:gd name="connsiteX11" fmla="*/ 6636319 w 9144000"/>
              <a:gd name="connsiteY11" fmla="*/ 2106040 h 6867525"/>
              <a:gd name="connsiteX12" fmla="*/ 6542445 w 9144000"/>
              <a:gd name="connsiteY12" fmla="*/ 1737498 h 6867525"/>
              <a:gd name="connsiteX13" fmla="*/ 6094701 w 9144000"/>
              <a:gd name="connsiteY13" fmla="*/ 1604868 h 6867525"/>
              <a:gd name="connsiteX14" fmla="*/ 3420273 w 9144000"/>
              <a:gd name="connsiteY14" fmla="*/ 1605380 h 6867525"/>
              <a:gd name="connsiteX15" fmla="*/ 3347260 w 9144000"/>
              <a:gd name="connsiteY15" fmla="*/ 1553228 h 6867525"/>
              <a:gd name="connsiteX16" fmla="*/ 3423750 w 9144000"/>
              <a:gd name="connsiteY16" fmla="*/ 1302898 h 6867525"/>
              <a:gd name="connsiteX17" fmla="*/ 3211664 w 9144000"/>
              <a:gd name="connsiteY17" fmla="*/ 1295944 h 6867525"/>
              <a:gd name="connsiteX18" fmla="*/ 3072592 w 9144000"/>
              <a:gd name="connsiteY18" fmla="*/ 1608857 h 6867525"/>
              <a:gd name="connsiteX19" fmla="*/ 2978718 w 9144000"/>
              <a:gd name="connsiteY19" fmla="*/ 1608857 h 6867525"/>
              <a:gd name="connsiteX20" fmla="*/ 2909714 w 9144000"/>
              <a:gd name="connsiteY20" fmla="*/ 1551658 h 6867525"/>
              <a:gd name="connsiteX21" fmla="*/ 2981649 w 9144000"/>
              <a:gd name="connsiteY21" fmla="*/ 1300258 h 6867525"/>
              <a:gd name="connsiteX22" fmla="*/ 2772894 w 9144000"/>
              <a:gd name="connsiteY2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135658 w 9144000"/>
              <a:gd name="connsiteY7" fmla="*/ 5621091 h 6867525"/>
              <a:gd name="connsiteX8" fmla="*/ 6340790 w 9144000"/>
              <a:gd name="connsiteY8" fmla="*/ 5621091 h 6867525"/>
              <a:gd name="connsiteX9" fmla="*/ 6497246 w 9144000"/>
              <a:gd name="connsiteY9" fmla="*/ 5176060 h 6867525"/>
              <a:gd name="connsiteX10" fmla="*/ 6636466 w 9144000"/>
              <a:gd name="connsiteY10" fmla="*/ 4873617 h 6867525"/>
              <a:gd name="connsiteX11" fmla="*/ 6636319 w 9144000"/>
              <a:gd name="connsiteY11" fmla="*/ 2106040 h 6867525"/>
              <a:gd name="connsiteX12" fmla="*/ 6542445 w 9144000"/>
              <a:gd name="connsiteY12" fmla="*/ 1737498 h 6867525"/>
              <a:gd name="connsiteX13" fmla="*/ 6094701 w 9144000"/>
              <a:gd name="connsiteY13" fmla="*/ 1604868 h 6867525"/>
              <a:gd name="connsiteX14" fmla="*/ 3420273 w 9144000"/>
              <a:gd name="connsiteY14" fmla="*/ 1605380 h 6867525"/>
              <a:gd name="connsiteX15" fmla="*/ 3347260 w 9144000"/>
              <a:gd name="connsiteY15" fmla="*/ 1553228 h 6867525"/>
              <a:gd name="connsiteX16" fmla="*/ 3423750 w 9144000"/>
              <a:gd name="connsiteY16" fmla="*/ 1302898 h 6867525"/>
              <a:gd name="connsiteX17" fmla="*/ 3211664 w 9144000"/>
              <a:gd name="connsiteY17" fmla="*/ 1295944 h 6867525"/>
              <a:gd name="connsiteX18" fmla="*/ 3072592 w 9144000"/>
              <a:gd name="connsiteY18" fmla="*/ 1608857 h 6867525"/>
              <a:gd name="connsiteX19" fmla="*/ 2978718 w 9144000"/>
              <a:gd name="connsiteY19" fmla="*/ 1608857 h 6867525"/>
              <a:gd name="connsiteX20" fmla="*/ 2909714 w 9144000"/>
              <a:gd name="connsiteY20" fmla="*/ 1551658 h 6867525"/>
              <a:gd name="connsiteX21" fmla="*/ 2981649 w 9144000"/>
              <a:gd name="connsiteY21" fmla="*/ 1300258 h 6867525"/>
              <a:gd name="connsiteX22" fmla="*/ 2772894 w 9144000"/>
              <a:gd name="connsiteY2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045261 w 9144000"/>
              <a:gd name="connsiteY7" fmla="*/ 5607184 h 6867525"/>
              <a:gd name="connsiteX8" fmla="*/ 6135658 w 9144000"/>
              <a:gd name="connsiteY8" fmla="*/ 5621091 h 6867525"/>
              <a:gd name="connsiteX9" fmla="*/ 6340790 w 9144000"/>
              <a:gd name="connsiteY9" fmla="*/ 5621091 h 6867525"/>
              <a:gd name="connsiteX10" fmla="*/ 6497246 w 9144000"/>
              <a:gd name="connsiteY10" fmla="*/ 5176060 h 6867525"/>
              <a:gd name="connsiteX11" fmla="*/ 6636466 w 9144000"/>
              <a:gd name="connsiteY11" fmla="*/ 4873617 h 6867525"/>
              <a:gd name="connsiteX12" fmla="*/ 6636319 w 9144000"/>
              <a:gd name="connsiteY12" fmla="*/ 2106040 h 6867525"/>
              <a:gd name="connsiteX13" fmla="*/ 6542445 w 9144000"/>
              <a:gd name="connsiteY13" fmla="*/ 1737498 h 6867525"/>
              <a:gd name="connsiteX14" fmla="*/ 6094701 w 9144000"/>
              <a:gd name="connsiteY14" fmla="*/ 1604868 h 6867525"/>
              <a:gd name="connsiteX15" fmla="*/ 3420273 w 9144000"/>
              <a:gd name="connsiteY15" fmla="*/ 1605380 h 6867525"/>
              <a:gd name="connsiteX16" fmla="*/ 3347260 w 9144000"/>
              <a:gd name="connsiteY16" fmla="*/ 1553228 h 6867525"/>
              <a:gd name="connsiteX17" fmla="*/ 3423750 w 9144000"/>
              <a:gd name="connsiteY17" fmla="*/ 1302898 h 6867525"/>
              <a:gd name="connsiteX18" fmla="*/ 3211664 w 9144000"/>
              <a:gd name="connsiteY18" fmla="*/ 1295944 h 6867525"/>
              <a:gd name="connsiteX19" fmla="*/ 3072592 w 9144000"/>
              <a:gd name="connsiteY19" fmla="*/ 1608857 h 6867525"/>
              <a:gd name="connsiteX20" fmla="*/ 2978718 w 9144000"/>
              <a:gd name="connsiteY20" fmla="*/ 1608857 h 6867525"/>
              <a:gd name="connsiteX21" fmla="*/ 2909714 w 9144000"/>
              <a:gd name="connsiteY21" fmla="*/ 1551658 h 6867525"/>
              <a:gd name="connsiteX22" fmla="*/ 2981649 w 9144000"/>
              <a:gd name="connsiteY22" fmla="*/ 1300258 h 6867525"/>
              <a:gd name="connsiteX23" fmla="*/ 2772894 w 9144000"/>
              <a:gd name="connsiteY23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212147 w 9144000"/>
              <a:gd name="connsiteY7" fmla="*/ 5363807 h 6867525"/>
              <a:gd name="connsiteX8" fmla="*/ 6135658 w 9144000"/>
              <a:gd name="connsiteY8" fmla="*/ 5621091 h 6867525"/>
              <a:gd name="connsiteX9" fmla="*/ 6340790 w 9144000"/>
              <a:gd name="connsiteY9" fmla="*/ 5621091 h 6867525"/>
              <a:gd name="connsiteX10" fmla="*/ 6497246 w 9144000"/>
              <a:gd name="connsiteY10" fmla="*/ 5176060 h 6867525"/>
              <a:gd name="connsiteX11" fmla="*/ 6636466 w 9144000"/>
              <a:gd name="connsiteY11" fmla="*/ 4873617 h 6867525"/>
              <a:gd name="connsiteX12" fmla="*/ 6636319 w 9144000"/>
              <a:gd name="connsiteY12" fmla="*/ 2106040 h 6867525"/>
              <a:gd name="connsiteX13" fmla="*/ 6542445 w 9144000"/>
              <a:gd name="connsiteY13" fmla="*/ 1737498 h 6867525"/>
              <a:gd name="connsiteX14" fmla="*/ 6094701 w 9144000"/>
              <a:gd name="connsiteY14" fmla="*/ 1604868 h 6867525"/>
              <a:gd name="connsiteX15" fmla="*/ 3420273 w 9144000"/>
              <a:gd name="connsiteY15" fmla="*/ 1605380 h 6867525"/>
              <a:gd name="connsiteX16" fmla="*/ 3347260 w 9144000"/>
              <a:gd name="connsiteY16" fmla="*/ 1553228 h 6867525"/>
              <a:gd name="connsiteX17" fmla="*/ 3423750 w 9144000"/>
              <a:gd name="connsiteY17" fmla="*/ 1302898 h 6867525"/>
              <a:gd name="connsiteX18" fmla="*/ 3211664 w 9144000"/>
              <a:gd name="connsiteY18" fmla="*/ 1295944 h 6867525"/>
              <a:gd name="connsiteX19" fmla="*/ 3072592 w 9144000"/>
              <a:gd name="connsiteY19" fmla="*/ 1608857 h 6867525"/>
              <a:gd name="connsiteX20" fmla="*/ 2978718 w 9144000"/>
              <a:gd name="connsiteY20" fmla="*/ 1608857 h 6867525"/>
              <a:gd name="connsiteX21" fmla="*/ 2909714 w 9144000"/>
              <a:gd name="connsiteY21" fmla="*/ 1551658 h 6867525"/>
              <a:gd name="connsiteX22" fmla="*/ 2981649 w 9144000"/>
              <a:gd name="connsiteY22" fmla="*/ 1300258 h 6867525"/>
              <a:gd name="connsiteX23" fmla="*/ 2772894 w 9144000"/>
              <a:gd name="connsiteY23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208670 w 9144000"/>
              <a:gd name="connsiteY7" fmla="*/ 5370760 h 6867525"/>
              <a:gd name="connsiteX8" fmla="*/ 6135658 w 9144000"/>
              <a:gd name="connsiteY8" fmla="*/ 5621091 h 6867525"/>
              <a:gd name="connsiteX9" fmla="*/ 6340790 w 9144000"/>
              <a:gd name="connsiteY9" fmla="*/ 5621091 h 6867525"/>
              <a:gd name="connsiteX10" fmla="*/ 6497246 w 9144000"/>
              <a:gd name="connsiteY10" fmla="*/ 5176060 h 6867525"/>
              <a:gd name="connsiteX11" fmla="*/ 6636466 w 9144000"/>
              <a:gd name="connsiteY11" fmla="*/ 4873617 h 6867525"/>
              <a:gd name="connsiteX12" fmla="*/ 6636319 w 9144000"/>
              <a:gd name="connsiteY12" fmla="*/ 2106040 h 6867525"/>
              <a:gd name="connsiteX13" fmla="*/ 6542445 w 9144000"/>
              <a:gd name="connsiteY13" fmla="*/ 1737498 h 6867525"/>
              <a:gd name="connsiteX14" fmla="*/ 6094701 w 9144000"/>
              <a:gd name="connsiteY14" fmla="*/ 1604868 h 6867525"/>
              <a:gd name="connsiteX15" fmla="*/ 3420273 w 9144000"/>
              <a:gd name="connsiteY15" fmla="*/ 1605380 h 6867525"/>
              <a:gd name="connsiteX16" fmla="*/ 3347260 w 9144000"/>
              <a:gd name="connsiteY16" fmla="*/ 1553228 h 6867525"/>
              <a:gd name="connsiteX17" fmla="*/ 3423750 w 9144000"/>
              <a:gd name="connsiteY17" fmla="*/ 1302898 h 6867525"/>
              <a:gd name="connsiteX18" fmla="*/ 3211664 w 9144000"/>
              <a:gd name="connsiteY18" fmla="*/ 1295944 h 6867525"/>
              <a:gd name="connsiteX19" fmla="*/ 3072592 w 9144000"/>
              <a:gd name="connsiteY19" fmla="*/ 1608857 h 6867525"/>
              <a:gd name="connsiteX20" fmla="*/ 2978718 w 9144000"/>
              <a:gd name="connsiteY20" fmla="*/ 1608857 h 6867525"/>
              <a:gd name="connsiteX21" fmla="*/ 2909714 w 9144000"/>
              <a:gd name="connsiteY21" fmla="*/ 1551658 h 6867525"/>
              <a:gd name="connsiteX22" fmla="*/ 2981649 w 9144000"/>
              <a:gd name="connsiteY22" fmla="*/ 1300258 h 6867525"/>
              <a:gd name="connsiteX23" fmla="*/ 2772894 w 9144000"/>
              <a:gd name="connsiteY23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073076 w 9144000"/>
              <a:gd name="connsiteY7" fmla="*/ 5360331 h 6867525"/>
              <a:gd name="connsiteX8" fmla="*/ 6208670 w 9144000"/>
              <a:gd name="connsiteY8" fmla="*/ 5370760 h 6867525"/>
              <a:gd name="connsiteX9" fmla="*/ 6135658 w 9144000"/>
              <a:gd name="connsiteY9" fmla="*/ 5621091 h 6867525"/>
              <a:gd name="connsiteX10" fmla="*/ 6340790 w 9144000"/>
              <a:gd name="connsiteY10" fmla="*/ 5621091 h 6867525"/>
              <a:gd name="connsiteX11" fmla="*/ 6497246 w 9144000"/>
              <a:gd name="connsiteY11" fmla="*/ 5176060 h 6867525"/>
              <a:gd name="connsiteX12" fmla="*/ 6636466 w 9144000"/>
              <a:gd name="connsiteY12" fmla="*/ 4873617 h 6867525"/>
              <a:gd name="connsiteX13" fmla="*/ 6636319 w 9144000"/>
              <a:gd name="connsiteY13" fmla="*/ 2106040 h 6867525"/>
              <a:gd name="connsiteX14" fmla="*/ 6542445 w 9144000"/>
              <a:gd name="connsiteY14" fmla="*/ 1737498 h 6867525"/>
              <a:gd name="connsiteX15" fmla="*/ 6094701 w 9144000"/>
              <a:gd name="connsiteY15" fmla="*/ 1604868 h 6867525"/>
              <a:gd name="connsiteX16" fmla="*/ 3420273 w 9144000"/>
              <a:gd name="connsiteY16" fmla="*/ 1605380 h 6867525"/>
              <a:gd name="connsiteX17" fmla="*/ 3347260 w 9144000"/>
              <a:gd name="connsiteY17" fmla="*/ 1553228 h 6867525"/>
              <a:gd name="connsiteX18" fmla="*/ 3423750 w 9144000"/>
              <a:gd name="connsiteY18" fmla="*/ 1302898 h 6867525"/>
              <a:gd name="connsiteX19" fmla="*/ 3211664 w 9144000"/>
              <a:gd name="connsiteY19" fmla="*/ 1295944 h 6867525"/>
              <a:gd name="connsiteX20" fmla="*/ 3072592 w 9144000"/>
              <a:gd name="connsiteY20" fmla="*/ 1608857 h 6867525"/>
              <a:gd name="connsiteX21" fmla="*/ 2978718 w 9144000"/>
              <a:gd name="connsiteY21" fmla="*/ 1608857 h 6867525"/>
              <a:gd name="connsiteX22" fmla="*/ 2909714 w 9144000"/>
              <a:gd name="connsiteY22" fmla="*/ 1551658 h 6867525"/>
              <a:gd name="connsiteX23" fmla="*/ 2981649 w 9144000"/>
              <a:gd name="connsiteY23" fmla="*/ 1300258 h 6867525"/>
              <a:gd name="connsiteX24" fmla="*/ 2772894 w 9144000"/>
              <a:gd name="connsiteY24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128705 w 9144000"/>
              <a:gd name="connsiteY7" fmla="*/ 5273411 h 6867525"/>
              <a:gd name="connsiteX8" fmla="*/ 6208670 w 9144000"/>
              <a:gd name="connsiteY8" fmla="*/ 5370760 h 6867525"/>
              <a:gd name="connsiteX9" fmla="*/ 6135658 w 9144000"/>
              <a:gd name="connsiteY9" fmla="*/ 5621091 h 6867525"/>
              <a:gd name="connsiteX10" fmla="*/ 6340790 w 9144000"/>
              <a:gd name="connsiteY10" fmla="*/ 5621091 h 6867525"/>
              <a:gd name="connsiteX11" fmla="*/ 6497246 w 9144000"/>
              <a:gd name="connsiteY11" fmla="*/ 5176060 h 6867525"/>
              <a:gd name="connsiteX12" fmla="*/ 6636466 w 9144000"/>
              <a:gd name="connsiteY12" fmla="*/ 4873617 h 6867525"/>
              <a:gd name="connsiteX13" fmla="*/ 6636319 w 9144000"/>
              <a:gd name="connsiteY13" fmla="*/ 2106040 h 6867525"/>
              <a:gd name="connsiteX14" fmla="*/ 6542445 w 9144000"/>
              <a:gd name="connsiteY14" fmla="*/ 1737498 h 6867525"/>
              <a:gd name="connsiteX15" fmla="*/ 6094701 w 9144000"/>
              <a:gd name="connsiteY15" fmla="*/ 1604868 h 6867525"/>
              <a:gd name="connsiteX16" fmla="*/ 3420273 w 9144000"/>
              <a:gd name="connsiteY16" fmla="*/ 1605380 h 6867525"/>
              <a:gd name="connsiteX17" fmla="*/ 3347260 w 9144000"/>
              <a:gd name="connsiteY17" fmla="*/ 1553228 h 6867525"/>
              <a:gd name="connsiteX18" fmla="*/ 3423750 w 9144000"/>
              <a:gd name="connsiteY18" fmla="*/ 1302898 h 6867525"/>
              <a:gd name="connsiteX19" fmla="*/ 3211664 w 9144000"/>
              <a:gd name="connsiteY19" fmla="*/ 1295944 h 6867525"/>
              <a:gd name="connsiteX20" fmla="*/ 3072592 w 9144000"/>
              <a:gd name="connsiteY20" fmla="*/ 1608857 h 6867525"/>
              <a:gd name="connsiteX21" fmla="*/ 2978718 w 9144000"/>
              <a:gd name="connsiteY21" fmla="*/ 1608857 h 6867525"/>
              <a:gd name="connsiteX22" fmla="*/ 2909714 w 9144000"/>
              <a:gd name="connsiteY22" fmla="*/ 1551658 h 6867525"/>
              <a:gd name="connsiteX23" fmla="*/ 2981649 w 9144000"/>
              <a:gd name="connsiteY23" fmla="*/ 1300258 h 6867525"/>
              <a:gd name="connsiteX24" fmla="*/ 2772894 w 9144000"/>
              <a:gd name="connsiteY24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128705 w 9144000"/>
              <a:gd name="connsiteY7" fmla="*/ 5273411 h 6867525"/>
              <a:gd name="connsiteX8" fmla="*/ 6208670 w 9144000"/>
              <a:gd name="connsiteY8" fmla="*/ 5370760 h 6867525"/>
              <a:gd name="connsiteX9" fmla="*/ 6135658 w 9144000"/>
              <a:gd name="connsiteY9" fmla="*/ 5621091 h 6867525"/>
              <a:gd name="connsiteX10" fmla="*/ 6340790 w 9144000"/>
              <a:gd name="connsiteY10" fmla="*/ 5621091 h 6867525"/>
              <a:gd name="connsiteX11" fmla="*/ 6497246 w 9144000"/>
              <a:gd name="connsiteY11" fmla="*/ 5176060 h 6867525"/>
              <a:gd name="connsiteX12" fmla="*/ 6636466 w 9144000"/>
              <a:gd name="connsiteY12" fmla="*/ 4873617 h 6867525"/>
              <a:gd name="connsiteX13" fmla="*/ 6636319 w 9144000"/>
              <a:gd name="connsiteY13" fmla="*/ 2106040 h 6867525"/>
              <a:gd name="connsiteX14" fmla="*/ 6542445 w 9144000"/>
              <a:gd name="connsiteY14" fmla="*/ 1737498 h 6867525"/>
              <a:gd name="connsiteX15" fmla="*/ 6094701 w 9144000"/>
              <a:gd name="connsiteY15" fmla="*/ 1604868 h 6867525"/>
              <a:gd name="connsiteX16" fmla="*/ 3420273 w 9144000"/>
              <a:gd name="connsiteY16" fmla="*/ 1605380 h 6867525"/>
              <a:gd name="connsiteX17" fmla="*/ 3347260 w 9144000"/>
              <a:gd name="connsiteY17" fmla="*/ 1553228 h 6867525"/>
              <a:gd name="connsiteX18" fmla="*/ 3423750 w 9144000"/>
              <a:gd name="connsiteY18" fmla="*/ 1302898 h 6867525"/>
              <a:gd name="connsiteX19" fmla="*/ 3211664 w 9144000"/>
              <a:gd name="connsiteY19" fmla="*/ 1295944 h 6867525"/>
              <a:gd name="connsiteX20" fmla="*/ 3072592 w 9144000"/>
              <a:gd name="connsiteY20" fmla="*/ 1608857 h 6867525"/>
              <a:gd name="connsiteX21" fmla="*/ 2978718 w 9144000"/>
              <a:gd name="connsiteY21" fmla="*/ 1608857 h 6867525"/>
              <a:gd name="connsiteX22" fmla="*/ 2909714 w 9144000"/>
              <a:gd name="connsiteY22" fmla="*/ 1551658 h 6867525"/>
              <a:gd name="connsiteX23" fmla="*/ 2981649 w 9144000"/>
              <a:gd name="connsiteY23" fmla="*/ 1300258 h 6867525"/>
              <a:gd name="connsiteX24" fmla="*/ 2772894 w 9144000"/>
              <a:gd name="connsiteY24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6059169 w 9144000"/>
              <a:gd name="connsiteY7" fmla="*/ 5269934 h 6867525"/>
              <a:gd name="connsiteX8" fmla="*/ 6128705 w 9144000"/>
              <a:gd name="connsiteY8" fmla="*/ 5273411 h 6867525"/>
              <a:gd name="connsiteX9" fmla="*/ 6208670 w 9144000"/>
              <a:gd name="connsiteY9" fmla="*/ 5370760 h 6867525"/>
              <a:gd name="connsiteX10" fmla="*/ 6135658 w 9144000"/>
              <a:gd name="connsiteY10" fmla="*/ 5621091 h 6867525"/>
              <a:gd name="connsiteX11" fmla="*/ 6340790 w 9144000"/>
              <a:gd name="connsiteY11" fmla="*/ 5621091 h 6867525"/>
              <a:gd name="connsiteX12" fmla="*/ 6497246 w 9144000"/>
              <a:gd name="connsiteY12" fmla="*/ 5176060 h 6867525"/>
              <a:gd name="connsiteX13" fmla="*/ 6636466 w 9144000"/>
              <a:gd name="connsiteY13" fmla="*/ 4873617 h 6867525"/>
              <a:gd name="connsiteX14" fmla="*/ 6636319 w 9144000"/>
              <a:gd name="connsiteY14" fmla="*/ 2106040 h 6867525"/>
              <a:gd name="connsiteX15" fmla="*/ 6542445 w 9144000"/>
              <a:gd name="connsiteY15" fmla="*/ 1737498 h 6867525"/>
              <a:gd name="connsiteX16" fmla="*/ 6094701 w 9144000"/>
              <a:gd name="connsiteY16" fmla="*/ 1604868 h 6867525"/>
              <a:gd name="connsiteX17" fmla="*/ 3420273 w 9144000"/>
              <a:gd name="connsiteY17" fmla="*/ 1605380 h 6867525"/>
              <a:gd name="connsiteX18" fmla="*/ 3347260 w 9144000"/>
              <a:gd name="connsiteY18" fmla="*/ 1553228 h 6867525"/>
              <a:gd name="connsiteX19" fmla="*/ 3423750 w 9144000"/>
              <a:gd name="connsiteY19" fmla="*/ 1302898 h 6867525"/>
              <a:gd name="connsiteX20" fmla="*/ 3211664 w 9144000"/>
              <a:gd name="connsiteY20" fmla="*/ 1295944 h 6867525"/>
              <a:gd name="connsiteX21" fmla="*/ 3072592 w 9144000"/>
              <a:gd name="connsiteY21" fmla="*/ 1608857 h 6867525"/>
              <a:gd name="connsiteX22" fmla="*/ 2978718 w 9144000"/>
              <a:gd name="connsiteY22" fmla="*/ 1608857 h 6867525"/>
              <a:gd name="connsiteX23" fmla="*/ 2909714 w 9144000"/>
              <a:gd name="connsiteY23" fmla="*/ 1551658 h 6867525"/>
              <a:gd name="connsiteX24" fmla="*/ 2981649 w 9144000"/>
              <a:gd name="connsiteY24" fmla="*/ 1300258 h 6867525"/>
              <a:gd name="connsiteX25" fmla="*/ 2772894 w 9144000"/>
              <a:gd name="connsiteY25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725395 w 9144000"/>
              <a:gd name="connsiteY7" fmla="*/ 5262980 h 6867525"/>
              <a:gd name="connsiteX8" fmla="*/ 6059169 w 9144000"/>
              <a:gd name="connsiteY8" fmla="*/ 5269934 h 6867525"/>
              <a:gd name="connsiteX9" fmla="*/ 6128705 w 9144000"/>
              <a:gd name="connsiteY9" fmla="*/ 5273411 h 6867525"/>
              <a:gd name="connsiteX10" fmla="*/ 6208670 w 9144000"/>
              <a:gd name="connsiteY10" fmla="*/ 5370760 h 6867525"/>
              <a:gd name="connsiteX11" fmla="*/ 6135658 w 9144000"/>
              <a:gd name="connsiteY11" fmla="*/ 5621091 h 6867525"/>
              <a:gd name="connsiteX12" fmla="*/ 6340790 w 9144000"/>
              <a:gd name="connsiteY12" fmla="*/ 5621091 h 6867525"/>
              <a:gd name="connsiteX13" fmla="*/ 6497246 w 9144000"/>
              <a:gd name="connsiteY13" fmla="*/ 5176060 h 6867525"/>
              <a:gd name="connsiteX14" fmla="*/ 6636466 w 9144000"/>
              <a:gd name="connsiteY14" fmla="*/ 4873617 h 6867525"/>
              <a:gd name="connsiteX15" fmla="*/ 6636319 w 9144000"/>
              <a:gd name="connsiteY15" fmla="*/ 2106040 h 6867525"/>
              <a:gd name="connsiteX16" fmla="*/ 6542445 w 9144000"/>
              <a:gd name="connsiteY16" fmla="*/ 1737498 h 6867525"/>
              <a:gd name="connsiteX17" fmla="*/ 6094701 w 9144000"/>
              <a:gd name="connsiteY17" fmla="*/ 1604868 h 6867525"/>
              <a:gd name="connsiteX18" fmla="*/ 3420273 w 9144000"/>
              <a:gd name="connsiteY18" fmla="*/ 1605380 h 6867525"/>
              <a:gd name="connsiteX19" fmla="*/ 3347260 w 9144000"/>
              <a:gd name="connsiteY19" fmla="*/ 1553228 h 6867525"/>
              <a:gd name="connsiteX20" fmla="*/ 3423750 w 9144000"/>
              <a:gd name="connsiteY20" fmla="*/ 1302898 h 6867525"/>
              <a:gd name="connsiteX21" fmla="*/ 3211664 w 9144000"/>
              <a:gd name="connsiteY21" fmla="*/ 1295944 h 6867525"/>
              <a:gd name="connsiteX22" fmla="*/ 3072592 w 9144000"/>
              <a:gd name="connsiteY22" fmla="*/ 1608857 h 6867525"/>
              <a:gd name="connsiteX23" fmla="*/ 2978718 w 9144000"/>
              <a:gd name="connsiteY23" fmla="*/ 1608857 h 6867525"/>
              <a:gd name="connsiteX24" fmla="*/ 2909714 w 9144000"/>
              <a:gd name="connsiteY24" fmla="*/ 1551658 h 6867525"/>
              <a:gd name="connsiteX25" fmla="*/ 2981649 w 9144000"/>
              <a:gd name="connsiteY25" fmla="*/ 1300258 h 6867525"/>
              <a:gd name="connsiteX26" fmla="*/ 2772894 w 9144000"/>
              <a:gd name="connsiteY26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906189 w 9144000"/>
              <a:gd name="connsiteY7" fmla="*/ 5624568 h 6867525"/>
              <a:gd name="connsiteX8" fmla="*/ 6059169 w 9144000"/>
              <a:gd name="connsiteY8" fmla="*/ 5269934 h 6867525"/>
              <a:gd name="connsiteX9" fmla="*/ 6128705 w 9144000"/>
              <a:gd name="connsiteY9" fmla="*/ 5273411 h 6867525"/>
              <a:gd name="connsiteX10" fmla="*/ 6208670 w 9144000"/>
              <a:gd name="connsiteY10" fmla="*/ 5370760 h 6867525"/>
              <a:gd name="connsiteX11" fmla="*/ 6135658 w 9144000"/>
              <a:gd name="connsiteY11" fmla="*/ 5621091 h 6867525"/>
              <a:gd name="connsiteX12" fmla="*/ 6340790 w 9144000"/>
              <a:gd name="connsiteY12" fmla="*/ 5621091 h 6867525"/>
              <a:gd name="connsiteX13" fmla="*/ 6497246 w 9144000"/>
              <a:gd name="connsiteY13" fmla="*/ 5176060 h 6867525"/>
              <a:gd name="connsiteX14" fmla="*/ 6636466 w 9144000"/>
              <a:gd name="connsiteY14" fmla="*/ 4873617 h 6867525"/>
              <a:gd name="connsiteX15" fmla="*/ 6636319 w 9144000"/>
              <a:gd name="connsiteY15" fmla="*/ 2106040 h 6867525"/>
              <a:gd name="connsiteX16" fmla="*/ 6542445 w 9144000"/>
              <a:gd name="connsiteY16" fmla="*/ 1737498 h 6867525"/>
              <a:gd name="connsiteX17" fmla="*/ 6094701 w 9144000"/>
              <a:gd name="connsiteY17" fmla="*/ 1604868 h 6867525"/>
              <a:gd name="connsiteX18" fmla="*/ 3420273 w 9144000"/>
              <a:gd name="connsiteY18" fmla="*/ 1605380 h 6867525"/>
              <a:gd name="connsiteX19" fmla="*/ 3347260 w 9144000"/>
              <a:gd name="connsiteY19" fmla="*/ 1553228 h 6867525"/>
              <a:gd name="connsiteX20" fmla="*/ 3423750 w 9144000"/>
              <a:gd name="connsiteY20" fmla="*/ 1302898 h 6867525"/>
              <a:gd name="connsiteX21" fmla="*/ 3211664 w 9144000"/>
              <a:gd name="connsiteY21" fmla="*/ 1295944 h 6867525"/>
              <a:gd name="connsiteX22" fmla="*/ 3072592 w 9144000"/>
              <a:gd name="connsiteY22" fmla="*/ 1608857 h 6867525"/>
              <a:gd name="connsiteX23" fmla="*/ 2978718 w 9144000"/>
              <a:gd name="connsiteY23" fmla="*/ 1608857 h 6867525"/>
              <a:gd name="connsiteX24" fmla="*/ 2909714 w 9144000"/>
              <a:gd name="connsiteY24" fmla="*/ 1551658 h 6867525"/>
              <a:gd name="connsiteX25" fmla="*/ 2981649 w 9144000"/>
              <a:gd name="connsiteY25" fmla="*/ 1300258 h 6867525"/>
              <a:gd name="connsiteX26" fmla="*/ 2772894 w 9144000"/>
              <a:gd name="connsiteY26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680197 w 9144000"/>
              <a:gd name="connsiteY7" fmla="*/ 5596753 h 6867525"/>
              <a:gd name="connsiteX8" fmla="*/ 5906189 w 9144000"/>
              <a:gd name="connsiteY8" fmla="*/ 5624568 h 6867525"/>
              <a:gd name="connsiteX9" fmla="*/ 6059169 w 9144000"/>
              <a:gd name="connsiteY9" fmla="*/ 5269934 h 6867525"/>
              <a:gd name="connsiteX10" fmla="*/ 6128705 w 9144000"/>
              <a:gd name="connsiteY10" fmla="*/ 5273411 h 6867525"/>
              <a:gd name="connsiteX11" fmla="*/ 6208670 w 9144000"/>
              <a:gd name="connsiteY11" fmla="*/ 5370760 h 6867525"/>
              <a:gd name="connsiteX12" fmla="*/ 6135658 w 9144000"/>
              <a:gd name="connsiteY12" fmla="*/ 5621091 h 6867525"/>
              <a:gd name="connsiteX13" fmla="*/ 6340790 w 9144000"/>
              <a:gd name="connsiteY13" fmla="*/ 5621091 h 6867525"/>
              <a:gd name="connsiteX14" fmla="*/ 6497246 w 9144000"/>
              <a:gd name="connsiteY14" fmla="*/ 5176060 h 6867525"/>
              <a:gd name="connsiteX15" fmla="*/ 6636466 w 9144000"/>
              <a:gd name="connsiteY15" fmla="*/ 4873617 h 6867525"/>
              <a:gd name="connsiteX16" fmla="*/ 6636319 w 9144000"/>
              <a:gd name="connsiteY16" fmla="*/ 2106040 h 6867525"/>
              <a:gd name="connsiteX17" fmla="*/ 6542445 w 9144000"/>
              <a:gd name="connsiteY17" fmla="*/ 1737498 h 6867525"/>
              <a:gd name="connsiteX18" fmla="*/ 6094701 w 9144000"/>
              <a:gd name="connsiteY18" fmla="*/ 1604868 h 6867525"/>
              <a:gd name="connsiteX19" fmla="*/ 3420273 w 9144000"/>
              <a:gd name="connsiteY19" fmla="*/ 1605380 h 6867525"/>
              <a:gd name="connsiteX20" fmla="*/ 3347260 w 9144000"/>
              <a:gd name="connsiteY20" fmla="*/ 1553228 h 6867525"/>
              <a:gd name="connsiteX21" fmla="*/ 3423750 w 9144000"/>
              <a:gd name="connsiteY21" fmla="*/ 1302898 h 6867525"/>
              <a:gd name="connsiteX22" fmla="*/ 3211664 w 9144000"/>
              <a:gd name="connsiteY22" fmla="*/ 1295944 h 6867525"/>
              <a:gd name="connsiteX23" fmla="*/ 3072592 w 9144000"/>
              <a:gd name="connsiteY23" fmla="*/ 1608857 h 6867525"/>
              <a:gd name="connsiteX24" fmla="*/ 2978718 w 9144000"/>
              <a:gd name="connsiteY24" fmla="*/ 1608857 h 6867525"/>
              <a:gd name="connsiteX25" fmla="*/ 2909714 w 9144000"/>
              <a:gd name="connsiteY25" fmla="*/ 1551658 h 6867525"/>
              <a:gd name="connsiteX26" fmla="*/ 2981649 w 9144000"/>
              <a:gd name="connsiteY26" fmla="*/ 1300258 h 6867525"/>
              <a:gd name="connsiteX27" fmla="*/ 2772894 w 9144000"/>
              <a:gd name="connsiteY27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708012 w 9144000"/>
              <a:gd name="connsiteY7" fmla="*/ 5621090 h 6867525"/>
              <a:gd name="connsiteX8" fmla="*/ 5906189 w 9144000"/>
              <a:gd name="connsiteY8" fmla="*/ 5624568 h 6867525"/>
              <a:gd name="connsiteX9" fmla="*/ 6059169 w 9144000"/>
              <a:gd name="connsiteY9" fmla="*/ 5269934 h 6867525"/>
              <a:gd name="connsiteX10" fmla="*/ 6128705 w 9144000"/>
              <a:gd name="connsiteY10" fmla="*/ 5273411 h 6867525"/>
              <a:gd name="connsiteX11" fmla="*/ 6208670 w 9144000"/>
              <a:gd name="connsiteY11" fmla="*/ 5370760 h 6867525"/>
              <a:gd name="connsiteX12" fmla="*/ 6135658 w 9144000"/>
              <a:gd name="connsiteY12" fmla="*/ 5621091 h 6867525"/>
              <a:gd name="connsiteX13" fmla="*/ 6340790 w 9144000"/>
              <a:gd name="connsiteY13" fmla="*/ 5621091 h 6867525"/>
              <a:gd name="connsiteX14" fmla="*/ 6497246 w 9144000"/>
              <a:gd name="connsiteY14" fmla="*/ 5176060 h 6867525"/>
              <a:gd name="connsiteX15" fmla="*/ 6636466 w 9144000"/>
              <a:gd name="connsiteY15" fmla="*/ 4873617 h 6867525"/>
              <a:gd name="connsiteX16" fmla="*/ 6636319 w 9144000"/>
              <a:gd name="connsiteY16" fmla="*/ 2106040 h 6867525"/>
              <a:gd name="connsiteX17" fmla="*/ 6542445 w 9144000"/>
              <a:gd name="connsiteY17" fmla="*/ 1737498 h 6867525"/>
              <a:gd name="connsiteX18" fmla="*/ 6094701 w 9144000"/>
              <a:gd name="connsiteY18" fmla="*/ 1604868 h 6867525"/>
              <a:gd name="connsiteX19" fmla="*/ 3420273 w 9144000"/>
              <a:gd name="connsiteY19" fmla="*/ 1605380 h 6867525"/>
              <a:gd name="connsiteX20" fmla="*/ 3347260 w 9144000"/>
              <a:gd name="connsiteY20" fmla="*/ 1553228 h 6867525"/>
              <a:gd name="connsiteX21" fmla="*/ 3423750 w 9144000"/>
              <a:gd name="connsiteY21" fmla="*/ 1302898 h 6867525"/>
              <a:gd name="connsiteX22" fmla="*/ 3211664 w 9144000"/>
              <a:gd name="connsiteY22" fmla="*/ 1295944 h 6867525"/>
              <a:gd name="connsiteX23" fmla="*/ 3072592 w 9144000"/>
              <a:gd name="connsiteY23" fmla="*/ 1608857 h 6867525"/>
              <a:gd name="connsiteX24" fmla="*/ 2978718 w 9144000"/>
              <a:gd name="connsiteY24" fmla="*/ 1608857 h 6867525"/>
              <a:gd name="connsiteX25" fmla="*/ 2909714 w 9144000"/>
              <a:gd name="connsiteY25" fmla="*/ 1551658 h 6867525"/>
              <a:gd name="connsiteX26" fmla="*/ 2981649 w 9144000"/>
              <a:gd name="connsiteY26" fmla="*/ 1300258 h 6867525"/>
              <a:gd name="connsiteX27" fmla="*/ 2772894 w 9144000"/>
              <a:gd name="connsiteY27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561985 w 9144000"/>
              <a:gd name="connsiteY7" fmla="*/ 5596753 h 6867525"/>
              <a:gd name="connsiteX8" fmla="*/ 5708012 w 9144000"/>
              <a:gd name="connsiteY8" fmla="*/ 5621090 h 6867525"/>
              <a:gd name="connsiteX9" fmla="*/ 5906189 w 9144000"/>
              <a:gd name="connsiteY9" fmla="*/ 5624568 h 6867525"/>
              <a:gd name="connsiteX10" fmla="*/ 6059169 w 9144000"/>
              <a:gd name="connsiteY10" fmla="*/ 5269934 h 6867525"/>
              <a:gd name="connsiteX11" fmla="*/ 6128705 w 9144000"/>
              <a:gd name="connsiteY11" fmla="*/ 5273411 h 6867525"/>
              <a:gd name="connsiteX12" fmla="*/ 6208670 w 9144000"/>
              <a:gd name="connsiteY12" fmla="*/ 5370760 h 6867525"/>
              <a:gd name="connsiteX13" fmla="*/ 6135658 w 9144000"/>
              <a:gd name="connsiteY13" fmla="*/ 5621091 h 6867525"/>
              <a:gd name="connsiteX14" fmla="*/ 6340790 w 9144000"/>
              <a:gd name="connsiteY14" fmla="*/ 5621091 h 6867525"/>
              <a:gd name="connsiteX15" fmla="*/ 6497246 w 9144000"/>
              <a:gd name="connsiteY15" fmla="*/ 5176060 h 6867525"/>
              <a:gd name="connsiteX16" fmla="*/ 6636466 w 9144000"/>
              <a:gd name="connsiteY16" fmla="*/ 4873617 h 6867525"/>
              <a:gd name="connsiteX17" fmla="*/ 6636319 w 9144000"/>
              <a:gd name="connsiteY17" fmla="*/ 2106040 h 6867525"/>
              <a:gd name="connsiteX18" fmla="*/ 6542445 w 9144000"/>
              <a:gd name="connsiteY18" fmla="*/ 1737498 h 6867525"/>
              <a:gd name="connsiteX19" fmla="*/ 6094701 w 9144000"/>
              <a:gd name="connsiteY19" fmla="*/ 1604868 h 6867525"/>
              <a:gd name="connsiteX20" fmla="*/ 3420273 w 9144000"/>
              <a:gd name="connsiteY20" fmla="*/ 1605380 h 6867525"/>
              <a:gd name="connsiteX21" fmla="*/ 3347260 w 9144000"/>
              <a:gd name="connsiteY21" fmla="*/ 1553228 h 6867525"/>
              <a:gd name="connsiteX22" fmla="*/ 3423750 w 9144000"/>
              <a:gd name="connsiteY22" fmla="*/ 1302898 h 6867525"/>
              <a:gd name="connsiteX23" fmla="*/ 3211664 w 9144000"/>
              <a:gd name="connsiteY23" fmla="*/ 1295944 h 6867525"/>
              <a:gd name="connsiteX24" fmla="*/ 3072592 w 9144000"/>
              <a:gd name="connsiteY24" fmla="*/ 1608857 h 6867525"/>
              <a:gd name="connsiteX25" fmla="*/ 2978718 w 9144000"/>
              <a:gd name="connsiteY25" fmla="*/ 1608857 h 6867525"/>
              <a:gd name="connsiteX26" fmla="*/ 2909714 w 9144000"/>
              <a:gd name="connsiteY26" fmla="*/ 1551658 h 6867525"/>
              <a:gd name="connsiteX27" fmla="*/ 2981649 w 9144000"/>
              <a:gd name="connsiteY27" fmla="*/ 1300258 h 6867525"/>
              <a:gd name="connsiteX28" fmla="*/ 2772894 w 9144000"/>
              <a:gd name="connsiteY28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777546 w 9144000"/>
              <a:gd name="connsiteY7" fmla="*/ 5370760 h 6867525"/>
              <a:gd name="connsiteX8" fmla="*/ 5708012 w 9144000"/>
              <a:gd name="connsiteY8" fmla="*/ 5621090 h 6867525"/>
              <a:gd name="connsiteX9" fmla="*/ 5906189 w 9144000"/>
              <a:gd name="connsiteY9" fmla="*/ 5624568 h 6867525"/>
              <a:gd name="connsiteX10" fmla="*/ 6059169 w 9144000"/>
              <a:gd name="connsiteY10" fmla="*/ 5269934 h 6867525"/>
              <a:gd name="connsiteX11" fmla="*/ 6128705 w 9144000"/>
              <a:gd name="connsiteY11" fmla="*/ 5273411 h 6867525"/>
              <a:gd name="connsiteX12" fmla="*/ 6208670 w 9144000"/>
              <a:gd name="connsiteY12" fmla="*/ 5370760 h 6867525"/>
              <a:gd name="connsiteX13" fmla="*/ 6135658 w 9144000"/>
              <a:gd name="connsiteY13" fmla="*/ 5621091 h 6867525"/>
              <a:gd name="connsiteX14" fmla="*/ 6340790 w 9144000"/>
              <a:gd name="connsiteY14" fmla="*/ 5621091 h 6867525"/>
              <a:gd name="connsiteX15" fmla="*/ 6497246 w 9144000"/>
              <a:gd name="connsiteY15" fmla="*/ 5176060 h 6867525"/>
              <a:gd name="connsiteX16" fmla="*/ 6636466 w 9144000"/>
              <a:gd name="connsiteY16" fmla="*/ 4873617 h 6867525"/>
              <a:gd name="connsiteX17" fmla="*/ 6636319 w 9144000"/>
              <a:gd name="connsiteY17" fmla="*/ 2106040 h 6867525"/>
              <a:gd name="connsiteX18" fmla="*/ 6542445 w 9144000"/>
              <a:gd name="connsiteY18" fmla="*/ 1737498 h 6867525"/>
              <a:gd name="connsiteX19" fmla="*/ 6094701 w 9144000"/>
              <a:gd name="connsiteY19" fmla="*/ 1604868 h 6867525"/>
              <a:gd name="connsiteX20" fmla="*/ 3420273 w 9144000"/>
              <a:gd name="connsiteY20" fmla="*/ 1605380 h 6867525"/>
              <a:gd name="connsiteX21" fmla="*/ 3347260 w 9144000"/>
              <a:gd name="connsiteY21" fmla="*/ 1553228 h 6867525"/>
              <a:gd name="connsiteX22" fmla="*/ 3423750 w 9144000"/>
              <a:gd name="connsiteY22" fmla="*/ 1302898 h 6867525"/>
              <a:gd name="connsiteX23" fmla="*/ 3211664 w 9144000"/>
              <a:gd name="connsiteY23" fmla="*/ 1295944 h 6867525"/>
              <a:gd name="connsiteX24" fmla="*/ 3072592 w 9144000"/>
              <a:gd name="connsiteY24" fmla="*/ 1608857 h 6867525"/>
              <a:gd name="connsiteX25" fmla="*/ 2978718 w 9144000"/>
              <a:gd name="connsiteY25" fmla="*/ 1608857 h 6867525"/>
              <a:gd name="connsiteX26" fmla="*/ 2909714 w 9144000"/>
              <a:gd name="connsiteY26" fmla="*/ 1551658 h 6867525"/>
              <a:gd name="connsiteX27" fmla="*/ 2981649 w 9144000"/>
              <a:gd name="connsiteY27" fmla="*/ 1300258 h 6867525"/>
              <a:gd name="connsiteX28" fmla="*/ 2772894 w 9144000"/>
              <a:gd name="connsiteY28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589800 w 9144000"/>
              <a:gd name="connsiteY7" fmla="*/ 5349900 h 6867525"/>
              <a:gd name="connsiteX8" fmla="*/ 5777546 w 9144000"/>
              <a:gd name="connsiteY8" fmla="*/ 5370760 h 6867525"/>
              <a:gd name="connsiteX9" fmla="*/ 5708012 w 9144000"/>
              <a:gd name="connsiteY9" fmla="*/ 5621090 h 6867525"/>
              <a:gd name="connsiteX10" fmla="*/ 5906189 w 9144000"/>
              <a:gd name="connsiteY10" fmla="*/ 5624568 h 6867525"/>
              <a:gd name="connsiteX11" fmla="*/ 6059169 w 9144000"/>
              <a:gd name="connsiteY11" fmla="*/ 5269934 h 6867525"/>
              <a:gd name="connsiteX12" fmla="*/ 6128705 w 9144000"/>
              <a:gd name="connsiteY12" fmla="*/ 5273411 h 6867525"/>
              <a:gd name="connsiteX13" fmla="*/ 6208670 w 9144000"/>
              <a:gd name="connsiteY13" fmla="*/ 5370760 h 6867525"/>
              <a:gd name="connsiteX14" fmla="*/ 6135658 w 9144000"/>
              <a:gd name="connsiteY14" fmla="*/ 5621091 h 6867525"/>
              <a:gd name="connsiteX15" fmla="*/ 6340790 w 9144000"/>
              <a:gd name="connsiteY15" fmla="*/ 5621091 h 6867525"/>
              <a:gd name="connsiteX16" fmla="*/ 6497246 w 9144000"/>
              <a:gd name="connsiteY16" fmla="*/ 5176060 h 6867525"/>
              <a:gd name="connsiteX17" fmla="*/ 6636466 w 9144000"/>
              <a:gd name="connsiteY17" fmla="*/ 4873617 h 6867525"/>
              <a:gd name="connsiteX18" fmla="*/ 6636319 w 9144000"/>
              <a:gd name="connsiteY18" fmla="*/ 2106040 h 6867525"/>
              <a:gd name="connsiteX19" fmla="*/ 6542445 w 9144000"/>
              <a:gd name="connsiteY19" fmla="*/ 1737498 h 6867525"/>
              <a:gd name="connsiteX20" fmla="*/ 6094701 w 9144000"/>
              <a:gd name="connsiteY20" fmla="*/ 1604868 h 6867525"/>
              <a:gd name="connsiteX21" fmla="*/ 3420273 w 9144000"/>
              <a:gd name="connsiteY21" fmla="*/ 1605380 h 6867525"/>
              <a:gd name="connsiteX22" fmla="*/ 3347260 w 9144000"/>
              <a:gd name="connsiteY22" fmla="*/ 1553228 h 6867525"/>
              <a:gd name="connsiteX23" fmla="*/ 3423750 w 9144000"/>
              <a:gd name="connsiteY23" fmla="*/ 1302898 h 6867525"/>
              <a:gd name="connsiteX24" fmla="*/ 3211664 w 9144000"/>
              <a:gd name="connsiteY24" fmla="*/ 1295944 h 6867525"/>
              <a:gd name="connsiteX25" fmla="*/ 3072592 w 9144000"/>
              <a:gd name="connsiteY25" fmla="*/ 1608857 h 6867525"/>
              <a:gd name="connsiteX26" fmla="*/ 2978718 w 9144000"/>
              <a:gd name="connsiteY26" fmla="*/ 1608857 h 6867525"/>
              <a:gd name="connsiteX27" fmla="*/ 2909714 w 9144000"/>
              <a:gd name="connsiteY27" fmla="*/ 1551658 h 6867525"/>
              <a:gd name="connsiteX28" fmla="*/ 2981649 w 9144000"/>
              <a:gd name="connsiteY28" fmla="*/ 1300258 h 6867525"/>
              <a:gd name="connsiteX29" fmla="*/ 2772894 w 9144000"/>
              <a:gd name="connsiteY2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687151 w 9144000"/>
              <a:gd name="connsiteY7" fmla="*/ 5276887 h 6867525"/>
              <a:gd name="connsiteX8" fmla="*/ 5777546 w 9144000"/>
              <a:gd name="connsiteY8" fmla="*/ 5370760 h 6867525"/>
              <a:gd name="connsiteX9" fmla="*/ 5708012 w 9144000"/>
              <a:gd name="connsiteY9" fmla="*/ 5621090 h 6867525"/>
              <a:gd name="connsiteX10" fmla="*/ 5906189 w 9144000"/>
              <a:gd name="connsiteY10" fmla="*/ 5624568 h 6867525"/>
              <a:gd name="connsiteX11" fmla="*/ 6059169 w 9144000"/>
              <a:gd name="connsiteY11" fmla="*/ 5269934 h 6867525"/>
              <a:gd name="connsiteX12" fmla="*/ 6128705 w 9144000"/>
              <a:gd name="connsiteY12" fmla="*/ 5273411 h 6867525"/>
              <a:gd name="connsiteX13" fmla="*/ 6208670 w 9144000"/>
              <a:gd name="connsiteY13" fmla="*/ 5370760 h 6867525"/>
              <a:gd name="connsiteX14" fmla="*/ 6135658 w 9144000"/>
              <a:gd name="connsiteY14" fmla="*/ 5621091 h 6867525"/>
              <a:gd name="connsiteX15" fmla="*/ 6340790 w 9144000"/>
              <a:gd name="connsiteY15" fmla="*/ 5621091 h 6867525"/>
              <a:gd name="connsiteX16" fmla="*/ 6497246 w 9144000"/>
              <a:gd name="connsiteY16" fmla="*/ 5176060 h 6867525"/>
              <a:gd name="connsiteX17" fmla="*/ 6636466 w 9144000"/>
              <a:gd name="connsiteY17" fmla="*/ 4873617 h 6867525"/>
              <a:gd name="connsiteX18" fmla="*/ 6636319 w 9144000"/>
              <a:gd name="connsiteY18" fmla="*/ 2106040 h 6867525"/>
              <a:gd name="connsiteX19" fmla="*/ 6542445 w 9144000"/>
              <a:gd name="connsiteY19" fmla="*/ 1737498 h 6867525"/>
              <a:gd name="connsiteX20" fmla="*/ 6094701 w 9144000"/>
              <a:gd name="connsiteY20" fmla="*/ 1604868 h 6867525"/>
              <a:gd name="connsiteX21" fmla="*/ 3420273 w 9144000"/>
              <a:gd name="connsiteY21" fmla="*/ 1605380 h 6867525"/>
              <a:gd name="connsiteX22" fmla="*/ 3347260 w 9144000"/>
              <a:gd name="connsiteY22" fmla="*/ 1553228 h 6867525"/>
              <a:gd name="connsiteX23" fmla="*/ 3423750 w 9144000"/>
              <a:gd name="connsiteY23" fmla="*/ 1302898 h 6867525"/>
              <a:gd name="connsiteX24" fmla="*/ 3211664 w 9144000"/>
              <a:gd name="connsiteY24" fmla="*/ 1295944 h 6867525"/>
              <a:gd name="connsiteX25" fmla="*/ 3072592 w 9144000"/>
              <a:gd name="connsiteY25" fmla="*/ 1608857 h 6867525"/>
              <a:gd name="connsiteX26" fmla="*/ 2978718 w 9144000"/>
              <a:gd name="connsiteY26" fmla="*/ 1608857 h 6867525"/>
              <a:gd name="connsiteX27" fmla="*/ 2909714 w 9144000"/>
              <a:gd name="connsiteY27" fmla="*/ 1551658 h 6867525"/>
              <a:gd name="connsiteX28" fmla="*/ 2981649 w 9144000"/>
              <a:gd name="connsiteY28" fmla="*/ 1300258 h 6867525"/>
              <a:gd name="connsiteX29" fmla="*/ 2772894 w 9144000"/>
              <a:gd name="connsiteY2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687151 w 9144000"/>
              <a:gd name="connsiteY7" fmla="*/ 5276887 h 6867525"/>
              <a:gd name="connsiteX8" fmla="*/ 5777546 w 9144000"/>
              <a:gd name="connsiteY8" fmla="*/ 5370760 h 6867525"/>
              <a:gd name="connsiteX9" fmla="*/ 5708012 w 9144000"/>
              <a:gd name="connsiteY9" fmla="*/ 5621090 h 6867525"/>
              <a:gd name="connsiteX10" fmla="*/ 5906189 w 9144000"/>
              <a:gd name="connsiteY10" fmla="*/ 5624568 h 6867525"/>
              <a:gd name="connsiteX11" fmla="*/ 6059169 w 9144000"/>
              <a:gd name="connsiteY11" fmla="*/ 5269934 h 6867525"/>
              <a:gd name="connsiteX12" fmla="*/ 6128705 w 9144000"/>
              <a:gd name="connsiteY12" fmla="*/ 5273411 h 6867525"/>
              <a:gd name="connsiteX13" fmla="*/ 6208670 w 9144000"/>
              <a:gd name="connsiteY13" fmla="*/ 5370760 h 6867525"/>
              <a:gd name="connsiteX14" fmla="*/ 6135658 w 9144000"/>
              <a:gd name="connsiteY14" fmla="*/ 5621091 h 6867525"/>
              <a:gd name="connsiteX15" fmla="*/ 6340790 w 9144000"/>
              <a:gd name="connsiteY15" fmla="*/ 5621091 h 6867525"/>
              <a:gd name="connsiteX16" fmla="*/ 6497246 w 9144000"/>
              <a:gd name="connsiteY16" fmla="*/ 5176060 h 6867525"/>
              <a:gd name="connsiteX17" fmla="*/ 6636466 w 9144000"/>
              <a:gd name="connsiteY17" fmla="*/ 4873617 h 6867525"/>
              <a:gd name="connsiteX18" fmla="*/ 6636319 w 9144000"/>
              <a:gd name="connsiteY18" fmla="*/ 2106040 h 6867525"/>
              <a:gd name="connsiteX19" fmla="*/ 6542445 w 9144000"/>
              <a:gd name="connsiteY19" fmla="*/ 1737498 h 6867525"/>
              <a:gd name="connsiteX20" fmla="*/ 6094701 w 9144000"/>
              <a:gd name="connsiteY20" fmla="*/ 1604868 h 6867525"/>
              <a:gd name="connsiteX21" fmla="*/ 3420273 w 9144000"/>
              <a:gd name="connsiteY21" fmla="*/ 1605380 h 6867525"/>
              <a:gd name="connsiteX22" fmla="*/ 3347260 w 9144000"/>
              <a:gd name="connsiteY22" fmla="*/ 1553228 h 6867525"/>
              <a:gd name="connsiteX23" fmla="*/ 3423750 w 9144000"/>
              <a:gd name="connsiteY23" fmla="*/ 1302898 h 6867525"/>
              <a:gd name="connsiteX24" fmla="*/ 3211664 w 9144000"/>
              <a:gd name="connsiteY24" fmla="*/ 1295944 h 6867525"/>
              <a:gd name="connsiteX25" fmla="*/ 3072592 w 9144000"/>
              <a:gd name="connsiteY25" fmla="*/ 1608857 h 6867525"/>
              <a:gd name="connsiteX26" fmla="*/ 2978718 w 9144000"/>
              <a:gd name="connsiteY26" fmla="*/ 1608857 h 6867525"/>
              <a:gd name="connsiteX27" fmla="*/ 2909714 w 9144000"/>
              <a:gd name="connsiteY27" fmla="*/ 1551658 h 6867525"/>
              <a:gd name="connsiteX28" fmla="*/ 2981649 w 9144000"/>
              <a:gd name="connsiteY28" fmla="*/ 1300258 h 6867525"/>
              <a:gd name="connsiteX29" fmla="*/ 2772894 w 9144000"/>
              <a:gd name="connsiteY2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5687151 w 9144000"/>
              <a:gd name="connsiteY7" fmla="*/ 5276887 h 6867525"/>
              <a:gd name="connsiteX8" fmla="*/ 5777546 w 9144000"/>
              <a:gd name="connsiteY8" fmla="*/ 5370760 h 6867525"/>
              <a:gd name="connsiteX9" fmla="*/ 5708012 w 9144000"/>
              <a:gd name="connsiteY9" fmla="*/ 5621090 h 6867525"/>
              <a:gd name="connsiteX10" fmla="*/ 5906189 w 9144000"/>
              <a:gd name="connsiteY10" fmla="*/ 5624568 h 6867525"/>
              <a:gd name="connsiteX11" fmla="*/ 6059169 w 9144000"/>
              <a:gd name="connsiteY11" fmla="*/ 5269934 h 6867525"/>
              <a:gd name="connsiteX12" fmla="*/ 6128705 w 9144000"/>
              <a:gd name="connsiteY12" fmla="*/ 5273411 h 6867525"/>
              <a:gd name="connsiteX13" fmla="*/ 6208670 w 9144000"/>
              <a:gd name="connsiteY13" fmla="*/ 5370760 h 6867525"/>
              <a:gd name="connsiteX14" fmla="*/ 6135658 w 9144000"/>
              <a:gd name="connsiteY14" fmla="*/ 5621091 h 6867525"/>
              <a:gd name="connsiteX15" fmla="*/ 6340790 w 9144000"/>
              <a:gd name="connsiteY15" fmla="*/ 5621091 h 6867525"/>
              <a:gd name="connsiteX16" fmla="*/ 6497246 w 9144000"/>
              <a:gd name="connsiteY16" fmla="*/ 5176060 h 6867525"/>
              <a:gd name="connsiteX17" fmla="*/ 6636466 w 9144000"/>
              <a:gd name="connsiteY17" fmla="*/ 4873617 h 6867525"/>
              <a:gd name="connsiteX18" fmla="*/ 6636319 w 9144000"/>
              <a:gd name="connsiteY18" fmla="*/ 2106040 h 6867525"/>
              <a:gd name="connsiteX19" fmla="*/ 6542445 w 9144000"/>
              <a:gd name="connsiteY19" fmla="*/ 1737498 h 6867525"/>
              <a:gd name="connsiteX20" fmla="*/ 6094701 w 9144000"/>
              <a:gd name="connsiteY20" fmla="*/ 1604868 h 6867525"/>
              <a:gd name="connsiteX21" fmla="*/ 3420273 w 9144000"/>
              <a:gd name="connsiteY21" fmla="*/ 1605380 h 6867525"/>
              <a:gd name="connsiteX22" fmla="*/ 3347260 w 9144000"/>
              <a:gd name="connsiteY22" fmla="*/ 1553228 h 6867525"/>
              <a:gd name="connsiteX23" fmla="*/ 3423750 w 9144000"/>
              <a:gd name="connsiteY23" fmla="*/ 1302898 h 6867525"/>
              <a:gd name="connsiteX24" fmla="*/ 3211664 w 9144000"/>
              <a:gd name="connsiteY24" fmla="*/ 1295944 h 6867525"/>
              <a:gd name="connsiteX25" fmla="*/ 3072592 w 9144000"/>
              <a:gd name="connsiteY25" fmla="*/ 1608857 h 6867525"/>
              <a:gd name="connsiteX26" fmla="*/ 2978718 w 9144000"/>
              <a:gd name="connsiteY26" fmla="*/ 1608857 h 6867525"/>
              <a:gd name="connsiteX27" fmla="*/ 2909714 w 9144000"/>
              <a:gd name="connsiteY27" fmla="*/ 1551658 h 6867525"/>
              <a:gd name="connsiteX28" fmla="*/ 2981649 w 9144000"/>
              <a:gd name="connsiteY28" fmla="*/ 1300258 h 6867525"/>
              <a:gd name="connsiteX29" fmla="*/ 2772894 w 9144000"/>
              <a:gd name="connsiteY29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2825739 w 9144000"/>
              <a:gd name="connsiteY7" fmla="*/ 5189967 h 6867525"/>
              <a:gd name="connsiteX8" fmla="*/ 5687151 w 9144000"/>
              <a:gd name="connsiteY8" fmla="*/ 5276887 h 6867525"/>
              <a:gd name="connsiteX9" fmla="*/ 5777546 w 9144000"/>
              <a:gd name="connsiteY9" fmla="*/ 5370760 h 6867525"/>
              <a:gd name="connsiteX10" fmla="*/ 5708012 w 9144000"/>
              <a:gd name="connsiteY10" fmla="*/ 5621090 h 6867525"/>
              <a:gd name="connsiteX11" fmla="*/ 5906189 w 9144000"/>
              <a:gd name="connsiteY11" fmla="*/ 5624568 h 6867525"/>
              <a:gd name="connsiteX12" fmla="*/ 6059169 w 9144000"/>
              <a:gd name="connsiteY12" fmla="*/ 5269934 h 6867525"/>
              <a:gd name="connsiteX13" fmla="*/ 6128705 w 9144000"/>
              <a:gd name="connsiteY13" fmla="*/ 5273411 h 6867525"/>
              <a:gd name="connsiteX14" fmla="*/ 6208670 w 9144000"/>
              <a:gd name="connsiteY14" fmla="*/ 5370760 h 6867525"/>
              <a:gd name="connsiteX15" fmla="*/ 6135658 w 9144000"/>
              <a:gd name="connsiteY15" fmla="*/ 5621091 h 6867525"/>
              <a:gd name="connsiteX16" fmla="*/ 6340790 w 9144000"/>
              <a:gd name="connsiteY16" fmla="*/ 5621091 h 6867525"/>
              <a:gd name="connsiteX17" fmla="*/ 6497246 w 9144000"/>
              <a:gd name="connsiteY17" fmla="*/ 5176060 h 6867525"/>
              <a:gd name="connsiteX18" fmla="*/ 6636466 w 9144000"/>
              <a:gd name="connsiteY18" fmla="*/ 4873617 h 6867525"/>
              <a:gd name="connsiteX19" fmla="*/ 6636319 w 9144000"/>
              <a:gd name="connsiteY19" fmla="*/ 2106040 h 6867525"/>
              <a:gd name="connsiteX20" fmla="*/ 6542445 w 9144000"/>
              <a:gd name="connsiteY20" fmla="*/ 1737498 h 6867525"/>
              <a:gd name="connsiteX21" fmla="*/ 6094701 w 9144000"/>
              <a:gd name="connsiteY21" fmla="*/ 1604868 h 6867525"/>
              <a:gd name="connsiteX22" fmla="*/ 3420273 w 9144000"/>
              <a:gd name="connsiteY22" fmla="*/ 1605380 h 6867525"/>
              <a:gd name="connsiteX23" fmla="*/ 3347260 w 9144000"/>
              <a:gd name="connsiteY23" fmla="*/ 1553228 h 6867525"/>
              <a:gd name="connsiteX24" fmla="*/ 3423750 w 9144000"/>
              <a:gd name="connsiteY24" fmla="*/ 1302898 h 6867525"/>
              <a:gd name="connsiteX25" fmla="*/ 3211664 w 9144000"/>
              <a:gd name="connsiteY25" fmla="*/ 1295944 h 6867525"/>
              <a:gd name="connsiteX26" fmla="*/ 3072592 w 9144000"/>
              <a:gd name="connsiteY26" fmla="*/ 1608857 h 6867525"/>
              <a:gd name="connsiteX27" fmla="*/ 2978718 w 9144000"/>
              <a:gd name="connsiteY27" fmla="*/ 1608857 h 6867525"/>
              <a:gd name="connsiteX28" fmla="*/ 2909714 w 9144000"/>
              <a:gd name="connsiteY28" fmla="*/ 1551658 h 6867525"/>
              <a:gd name="connsiteX29" fmla="*/ 2981649 w 9144000"/>
              <a:gd name="connsiteY29" fmla="*/ 1300258 h 6867525"/>
              <a:gd name="connsiteX30" fmla="*/ 2772894 w 9144000"/>
              <a:gd name="connsiteY30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11041 w 9144000"/>
              <a:gd name="connsiteY6" fmla="*/ 5180409 h 6867525"/>
              <a:gd name="connsiteX7" fmla="*/ 2950904 w 9144000"/>
              <a:gd name="connsiteY7" fmla="*/ 5269933 h 6867525"/>
              <a:gd name="connsiteX8" fmla="*/ 5687151 w 9144000"/>
              <a:gd name="connsiteY8" fmla="*/ 5276887 h 6867525"/>
              <a:gd name="connsiteX9" fmla="*/ 5777546 w 9144000"/>
              <a:gd name="connsiteY9" fmla="*/ 5370760 h 6867525"/>
              <a:gd name="connsiteX10" fmla="*/ 5708012 w 9144000"/>
              <a:gd name="connsiteY10" fmla="*/ 5621090 h 6867525"/>
              <a:gd name="connsiteX11" fmla="*/ 5906189 w 9144000"/>
              <a:gd name="connsiteY11" fmla="*/ 5624568 h 6867525"/>
              <a:gd name="connsiteX12" fmla="*/ 6059169 w 9144000"/>
              <a:gd name="connsiteY12" fmla="*/ 5269934 h 6867525"/>
              <a:gd name="connsiteX13" fmla="*/ 6128705 w 9144000"/>
              <a:gd name="connsiteY13" fmla="*/ 5273411 h 6867525"/>
              <a:gd name="connsiteX14" fmla="*/ 6208670 w 9144000"/>
              <a:gd name="connsiteY14" fmla="*/ 5370760 h 6867525"/>
              <a:gd name="connsiteX15" fmla="*/ 6135658 w 9144000"/>
              <a:gd name="connsiteY15" fmla="*/ 5621091 h 6867525"/>
              <a:gd name="connsiteX16" fmla="*/ 6340790 w 9144000"/>
              <a:gd name="connsiteY16" fmla="*/ 5621091 h 6867525"/>
              <a:gd name="connsiteX17" fmla="*/ 6497246 w 9144000"/>
              <a:gd name="connsiteY17" fmla="*/ 5176060 h 6867525"/>
              <a:gd name="connsiteX18" fmla="*/ 6636466 w 9144000"/>
              <a:gd name="connsiteY18" fmla="*/ 4873617 h 6867525"/>
              <a:gd name="connsiteX19" fmla="*/ 6636319 w 9144000"/>
              <a:gd name="connsiteY19" fmla="*/ 2106040 h 6867525"/>
              <a:gd name="connsiteX20" fmla="*/ 6542445 w 9144000"/>
              <a:gd name="connsiteY20" fmla="*/ 1737498 h 6867525"/>
              <a:gd name="connsiteX21" fmla="*/ 6094701 w 9144000"/>
              <a:gd name="connsiteY21" fmla="*/ 1604868 h 6867525"/>
              <a:gd name="connsiteX22" fmla="*/ 3420273 w 9144000"/>
              <a:gd name="connsiteY22" fmla="*/ 1605380 h 6867525"/>
              <a:gd name="connsiteX23" fmla="*/ 3347260 w 9144000"/>
              <a:gd name="connsiteY23" fmla="*/ 1553228 h 6867525"/>
              <a:gd name="connsiteX24" fmla="*/ 3423750 w 9144000"/>
              <a:gd name="connsiteY24" fmla="*/ 1302898 h 6867525"/>
              <a:gd name="connsiteX25" fmla="*/ 3211664 w 9144000"/>
              <a:gd name="connsiteY25" fmla="*/ 1295944 h 6867525"/>
              <a:gd name="connsiteX26" fmla="*/ 3072592 w 9144000"/>
              <a:gd name="connsiteY26" fmla="*/ 1608857 h 6867525"/>
              <a:gd name="connsiteX27" fmla="*/ 2978718 w 9144000"/>
              <a:gd name="connsiteY27" fmla="*/ 1608857 h 6867525"/>
              <a:gd name="connsiteX28" fmla="*/ 2909714 w 9144000"/>
              <a:gd name="connsiteY28" fmla="*/ 1551658 h 6867525"/>
              <a:gd name="connsiteX29" fmla="*/ 2981649 w 9144000"/>
              <a:gd name="connsiteY29" fmla="*/ 1300258 h 6867525"/>
              <a:gd name="connsiteX30" fmla="*/ 2772894 w 9144000"/>
              <a:gd name="connsiteY30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513691 w 9144000"/>
              <a:gd name="connsiteY6" fmla="*/ 4822298 h 6867525"/>
              <a:gd name="connsiteX7" fmla="*/ 2950904 w 9144000"/>
              <a:gd name="connsiteY7" fmla="*/ 5269933 h 6867525"/>
              <a:gd name="connsiteX8" fmla="*/ 5687151 w 9144000"/>
              <a:gd name="connsiteY8" fmla="*/ 5276887 h 6867525"/>
              <a:gd name="connsiteX9" fmla="*/ 5777546 w 9144000"/>
              <a:gd name="connsiteY9" fmla="*/ 5370760 h 6867525"/>
              <a:gd name="connsiteX10" fmla="*/ 5708012 w 9144000"/>
              <a:gd name="connsiteY10" fmla="*/ 5621090 h 6867525"/>
              <a:gd name="connsiteX11" fmla="*/ 5906189 w 9144000"/>
              <a:gd name="connsiteY11" fmla="*/ 5624568 h 6867525"/>
              <a:gd name="connsiteX12" fmla="*/ 6059169 w 9144000"/>
              <a:gd name="connsiteY12" fmla="*/ 5269934 h 6867525"/>
              <a:gd name="connsiteX13" fmla="*/ 6128705 w 9144000"/>
              <a:gd name="connsiteY13" fmla="*/ 5273411 h 6867525"/>
              <a:gd name="connsiteX14" fmla="*/ 6208670 w 9144000"/>
              <a:gd name="connsiteY14" fmla="*/ 5370760 h 6867525"/>
              <a:gd name="connsiteX15" fmla="*/ 6135658 w 9144000"/>
              <a:gd name="connsiteY15" fmla="*/ 5621091 h 6867525"/>
              <a:gd name="connsiteX16" fmla="*/ 6340790 w 9144000"/>
              <a:gd name="connsiteY16" fmla="*/ 5621091 h 6867525"/>
              <a:gd name="connsiteX17" fmla="*/ 6497246 w 9144000"/>
              <a:gd name="connsiteY17" fmla="*/ 5176060 h 6867525"/>
              <a:gd name="connsiteX18" fmla="*/ 6636466 w 9144000"/>
              <a:gd name="connsiteY18" fmla="*/ 4873617 h 6867525"/>
              <a:gd name="connsiteX19" fmla="*/ 6636319 w 9144000"/>
              <a:gd name="connsiteY19" fmla="*/ 2106040 h 6867525"/>
              <a:gd name="connsiteX20" fmla="*/ 6542445 w 9144000"/>
              <a:gd name="connsiteY20" fmla="*/ 1737498 h 6867525"/>
              <a:gd name="connsiteX21" fmla="*/ 6094701 w 9144000"/>
              <a:gd name="connsiteY21" fmla="*/ 1604868 h 6867525"/>
              <a:gd name="connsiteX22" fmla="*/ 3420273 w 9144000"/>
              <a:gd name="connsiteY22" fmla="*/ 1605380 h 6867525"/>
              <a:gd name="connsiteX23" fmla="*/ 3347260 w 9144000"/>
              <a:gd name="connsiteY23" fmla="*/ 1553228 h 6867525"/>
              <a:gd name="connsiteX24" fmla="*/ 3423750 w 9144000"/>
              <a:gd name="connsiteY24" fmla="*/ 1302898 h 6867525"/>
              <a:gd name="connsiteX25" fmla="*/ 3211664 w 9144000"/>
              <a:gd name="connsiteY25" fmla="*/ 1295944 h 6867525"/>
              <a:gd name="connsiteX26" fmla="*/ 3072592 w 9144000"/>
              <a:gd name="connsiteY26" fmla="*/ 1608857 h 6867525"/>
              <a:gd name="connsiteX27" fmla="*/ 2978718 w 9144000"/>
              <a:gd name="connsiteY27" fmla="*/ 1608857 h 6867525"/>
              <a:gd name="connsiteX28" fmla="*/ 2909714 w 9144000"/>
              <a:gd name="connsiteY28" fmla="*/ 1551658 h 6867525"/>
              <a:gd name="connsiteX29" fmla="*/ 2981649 w 9144000"/>
              <a:gd name="connsiteY29" fmla="*/ 1300258 h 6867525"/>
              <a:gd name="connsiteX30" fmla="*/ 2772894 w 9144000"/>
              <a:gd name="connsiteY30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513691 w 9144000"/>
              <a:gd name="connsiteY6" fmla="*/ 4822298 h 6867525"/>
              <a:gd name="connsiteX7" fmla="*/ 2950904 w 9144000"/>
              <a:gd name="connsiteY7" fmla="*/ 5269933 h 6867525"/>
              <a:gd name="connsiteX8" fmla="*/ 5687151 w 9144000"/>
              <a:gd name="connsiteY8" fmla="*/ 5276887 h 6867525"/>
              <a:gd name="connsiteX9" fmla="*/ 5777546 w 9144000"/>
              <a:gd name="connsiteY9" fmla="*/ 5370760 h 6867525"/>
              <a:gd name="connsiteX10" fmla="*/ 5708012 w 9144000"/>
              <a:gd name="connsiteY10" fmla="*/ 5621090 h 6867525"/>
              <a:gd name="connsiteX11" fmla="*/ 5906189 w 9144000"/>
              <a:gd name="connsiteY11" fmla="*/ 5624568 h 6867525"/>
              <a:gd name="connsiteX12" fmla="*/ 6059169 w 9144000"/>
              <a:gd name="connsiteY12" fmla="*/ 5269934 h 6867525"/>
              <a:gd name="connsiteX13" fmla="*/ 6128705 w 9144000"/>
              <a:gd name="connsiteY13" fmla="*/ 5273411 h 6867525"/>
              <a:gd name="connsiteX14" fmla="*/ 6208670 w 9144000"/>
              <a:gd name="connsiteY14" fmla="*/ 5370760 h 6867525"/>
              <a:gd name="connsiteX15" fmla="*/ 6135658 w 9144000"/>
              <a:gd name="connsiteY15" fmla="*/ 5621091 h 6867525"/>
              <a:gd name="connsiteX16" fmla="*/ 6340790 w 9144000"/>
              <a:gd name="connsiteY16" fmla="*/ 5621091 h 6867525"/>
              <a:gd name="connsiteX17" fmla="*/ 6497246 w 9144000"/>
              <a:gd name="connsiteY17" fmla="*/ 5176060 h 6867525"/>
              <a:gd name="connsiteX18" fmla="*/ 6636466 w 9144000"/>
              <a:gd name="connsiteY18" fmla="*/ 4873617 h 6867525"/>
              <a:gd name="connsiteX19" fmla="*/ 6636319 w 9144000"/>
              <a:gd name="connsiteY19" fmla="*/ 2106040 h 6867525"/>
              <a:gd name="connsiteX20" fmla="*/ 6542445 w 9144000"/>
              <a:gd name="connsiteY20" fmla="*/ 1737498 h 6867525"/>
              <a:gd name="connsiteX21" fmla="*/ 6094701 w 9144000"/>
              <a:gd name="connsiteY21" fmla="*/ 1604868 h 6867525"/>
              <a:gd name="connsiteX22" fmla="*/ 3420273 w 9144000"/>
              <a:gd name="connsiteY22" fmla="*/ 1605380 h 6867525"/>
              <a:gd name="connsiteX23" fmla="*/ 3347260 w 9144000"/>
              <a:gd name="connsiteY23" fmla="*/ 1553228 h 6867525"/>
              <a:gd name="connsiteX24" fmla="*/ 3423750 w 9144000"/>
              <a:gd name="connsiteY24" fmla="*/ 1302898 h 6867525"/>
              <a:gd name="connsiteX25" fmla="*/ 3211664 w 9144000"/>
              <a:gd name="connsiteY25" fmla="*/ 1295944 h 6867525"/>
              <a:gd name="connsiteX26" fmla="*/ 3072592 w 9144000"/>
              <a:gd name="connsiteY26" fmla="*/ 1608857 h 6867525"/>
              <a:gd name="connsiteX27" fmla="*/ 2978718 w 9144000"/>
              <a:gd name="connsiteY27" fmla="*/ 1608857 h 6867525"/>
              <a:gd name="connsiteX28" fmla="*/ 2909714 w 9144000"/>
              <a:gd name="connsiteY28" fmla="*/ 1551658 h 6867525"/>
              <a:gd name="connsiteX29" fmla="*/ 2981649 w 9144000"/>
              <a:gd name="connsiteY29" fmla="*/ 1300258 h 6867525"/>
              <a:gd name="connsiteX30" fmla="*/ 2772894 w 9144000"/>
              <a:gd name="connsiteY30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513691 w 9144000"/>
              <a:gd name="connsiteY6" fmla="*/ 4822298 h 6867525"/>
              <a:gd name="connsiteX7" fmla="*/ 2950904 w 9144000"/>
              <a:gd name="connsiteY7" fmla="*/ 5269933 h 6867525"/>
              <a:gd name="connsiteX8" fmla="*/ 5687151 w 9144000"/>
              <a:gd name="connsiteY8" fmla="*/ 5276887 h 6867525"/>
              <a:gd name="connsiteX9" fmla="*/ 5777546 w 9144000"/>
              <a:gd name="connsiteY9" fmla="*/ 5370760 h 6867525"/>
              <a:gd name="connsiteX10" fmla="*/ 5708012 w 9144000"/>
              <a:gd name="connsiteY10" fmla="*/ 5621090 h 6867525"/>
              <a:gd name="connsiteX11" fmla="*/ 5906189 w 9144000"/>
              <a:gd name="connsiteY11" fmla="*/ 5624568 h 6867525"/>
              <a:gd name="connsiteX12" fmla="*/ 6059169 w 9144000"/>
              <a:gd name="connsiteY12" fmla="*/ 5269934 h 6867525"/>
              <a:gd name="connsiteX13" fmla="*/ 6128705 w 9144000"/>
              <a:gd name="connsiteY13" fmla="*/ 5273411 h 6867525"/>
              <a:gd name="connsiteX14" fmla="*/ 6208670 w 9144000"/>
              <a:gd name="connsiteY14" fmla="*/ 5370760 h 6867525"/>
              <a:gd name="connsiteX15" fmla="*/ 6135658 w 9144000"/>
              <a:gd name="connsiteY15" fmla="*/ 5621091 h 6867525"/>
              <a:gd name="connsiteX16" fmla="*/ 6340790 w 9144000"/>
              <a:gd name="connsiteY16" fmla="*/ 5621091 h 6867525"/>
              <a:gd name="connsiteX17" fmla="*/ 6497246 w 9144000"/>
              <a:gd name="connsiteY17" fmla="*/ 5176060 h 6867525"/>
              <a:gd name="connsiteX18" fmla="*/ 6636466 w 9144000"/>
              <a:gd name="connsiteY18" fmla="*/ 4873617 h 6867525"/>
              <a:gd name="connsiteX19" fmla="*/ 6636319 w 9144000"/>
              <a:gd name="connsiteY19" fmla="*/ 2106040 h 6867525"/>
              <a:gd name="connsiteX20" fmla="*/ 6542445 w 9144000"/>
              <a:gd name="connsiteY20" fmla="*/ 1737498 h 6867525"/>
              <a:gd name="connsiteX21" fmla="*/ 6094701 w 9144000"/>
              <a:gd name="connsiteY21" fmla="*/ 1604868 h 6867525"/>
              <a:gd name="connsiteX22" fmla="*/ 3420273 w 9144000"/>
              <a:gd name="connsiteY22" fmla="*/ 1605380 h 6867525"/>
              <a:gd name="connsiteX23" fmla="*/ 3347260 w 9144000"/>
              <a:gd name="connsiteY23" fmla="*/ 1553228 h 6867525"/>
              <a:gd name="connsiteX24" fmla="*/ 3423750 w 9144000"/>
              <a:gd name="connsiteY24" fmla="*/ 1302898 h 6867525"/>
              <a:gd name="connsiteX25" fmla="*/ 3211664 w 9144000"/>
              <a:gd name="connsiteY25" fmla="*/ 1295944 h 6867525"/>
              <a:gd name="connsiteX26" fmla="*/ 3072592 w 9144000"/>
              <a:gd name="connsiteY26" fmla="*/ 1608857 h 6867525"/>
              <a:gd name="connsiteX27" fmla="*/ 2978718 w 9144000"/>
              <a:gd name="connsiteY27" fmla="*/ 1608857 h 6867525"/>
              <a:gd name="connsiteX28" fmla="*/ 2909714 w 9144000"/>
              <a:gd name="connsiteY28" fmla="*/ 1551658 h 6867525"/>
              <a:gd name="connsiteX29" fmla="*/ 2981649 w 9144000"/>
              <a:gd name="connsiteY29" fmla="*/ 1300258 h 6867525"/>
              <a:gd name="connsiteX30" fmla="*/ 2772894 w 9144000"/>
              <a:gd name="connsiteY30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749249 w 9144000"/>
              <a:gd name="connsiteY6" fmla="*/ 1594950 h 6867525"/>
              <a:gd name="connsiteX7" fmla="*/ 2513691 w 9144000"/>
              <a:gd name="connsiteY7" fmla="*/ 4822298 h 6867525"/>
              <a:gd name="connsiteX8" fmla="*/ 2950904 w 9144000"/>
              <a:gd name="connsiteY8" fmla="*/ 5269933 h 6867525"/>
              <a:gd name="connsiteX9" fmla="*/ 5687151 w 9144000"/>
              <a:gd name="connsiteY9" fmla="*/ 5276887 h 6867525"/>
              <a:gd name="connsiteX10" fmla="*/ 5777546 w 9144000"/>
              <a:gd name="connsiteY10" fmla="*/ 5370760 h 6867525"/>
              <a:gd name="connsiteX11" fmla="*/ 5708012 w 9144000"/>
              <a:gd name="connsiteY11" fmla="*/ 5621090 h 6867525"/>
              <a:gd name="connsiteX12" fmla="*/ 5906189 w 9144000"/>
              <a:gd name="connsiteY12" fmla="*/ 5624568 h 6867525"/>
              <a:gd name="connsiteX13" fmla="*/ 6059169 w 9144000"/>
              <a:gd name="connsiteY13" fmla="*/ 5269934 h 6867525"/>
              <a:gd name="connsiteX14" fmla="*/ 6128705 w 9144000"/>
              <a:gd name="connsiteY14" fmla="*/ 5273411 h 6867525"/>
              <a:gd name="connsiteX15" fmla="*/ 6208670 w 9144000"/>
              <a:gd name="connsiteY15" fmla="*/ 5370760 h 6867525"/>
              <a:gd name="connsiteX16" fmla="*/ 6135658 w 9144000"/>
              <a:gd name="connsiteY16" fmla="*/ 5621091 h 6867525"/>
              <a:gd name="connsiteX17" fmla="*/ 6340790 w 9144000"/>
              <a:gd name="connsiteY17" fmla="*/ 5621091 h 6867525"/>
              <a:gd name="connsiteX18" fmla="*/ 6497246 w 9144000"/>
              <a:gd name="connsiteY18" fmla="*/ 5176060 h 6867525"/>
              <a:gd name="connsiteX19" fmla="*/ 6636466 w 9144000"/>
              <a:gd name="connsiteY19" fmla="*/ 4873617 h 6867525"/>
              <a:gd name="connsiteX20" fmla="*/ 6636319 w 9144000"/>
              <a:gd name="connsiteY20" fmla="*/ 2106040 h 6867525"/>
              <a:gd name="connsiteX21" fmla="*/ 6542445 w 9144000"/>
              <a:gd name="connsiteY21" fmla="*/ 1737498 h 6867525"/>
              <a:gd name="connsiteX22" fmla="*/ 6094701 w 9144000"/>
              <a:gd name="connsiteY22" fmla="*/ 1604868 h 6867525"/>
              <a:gd name="connsiteX23" fmla="*/ 3420273 w 9144000"/>
              <a:gd name="connsiteY23" fmla="*/ 1605380 h 6867525"/>
              <a:gd name="connsiteX24" fmla="*/ 3347260 w 9144000"/>
              <a:gd name="connsiteY24" fmla="*/ 1553228 h 6867525"/>
              <a:gd name="connsiteX25" fmla="*/ 3423750 w 9144000"/>
              <a:gd name="connsiteY25" fmla="*/ 1302898 h 6867525"/>
              <a:gd name="connsiteX26" fmla="*/ 3211664 w 9144000"/>
              <a:gd name="connsiteY26" fmla="*/ 1295944 h 6867525"/>
              <a:gd name="connsiteX27" fmla="*/ 3072592 w 9144000"/>
              <a:gd name="connsiteY27" fmla="*/ 1608857 h 6867525"/>
              <a:gd name="connsiteX28" fmla="*/ 2978718 w 9144000"/>
              <a:gd name="connsiteY28" fmla="*/ 1608857 h 6867525"/>
              <a:gd name="connsiteX29" fmla="*/ 2909714 w 9144000"/>
              <a:gd name="connsiteY29" fmla="*/ 1551658 h 6867525"/>
              <a:gd name="connsiteX30" fmla="*/ 2981649 w 9144000"/>
              <a:gd name="connsiteY30" fmla="*/ 1300258 h 6867525"/>
              <a:gd name="connsiteX31" fmla="*/ 2772894 w 9144000"/>
              <a:gd name="connsiteY3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20608 w 9144000"/>
              <a:gd name="connsiteY6" fmla="*/ 1744452 h 6867525"/>
              <a:gd name="connsiteX7" fmla="*/ 2513691 w 9144000"/>
              <a:gd name="connsiteY7" fmla="*/ 4822298 h 6867525"/>
              <a:gd name="connsiteX8" fmla="*/ 2950904 w 9144000"/>
              <a:gd name="connsiteY8" fmla="*/ 5269933 h 6867525"/>
              <a:gd name="connsiteX9" fmla="*/ 5687151 w 9144000"/>
              <a:gd name="connsiteY9" fmla="*/ 5276887 h 6867525"/>
              <a:gd name="connsiteX10" fmla="*/ 5777546 w 9144000"/>
              <a:gd name="connsiteY10" fmla="*/ 5370760 h 6867525"/>
              <a:gd name="connsiteX11" fmla="*/ 5708012 w 9144000"/>
              <a:gd name="connsiteY11" fmla="*/ 5621090 h 6867525"/>
              <a:gd name="connsiteX12" fmla="*/ 5906189 w 9144000"/>
              <a:gd name="connsiteY12" fmla="*/ 5624568 h 6867525"/>
              <a:gd name="connsiteX13" fmla="*/ 6059169 w 9144000"/>
              <a:gd name="connsiteY13" fmla="*/ 5269934 h 6867525"/>
              <a:gd name="connsiteX14" fmla="*/ 6128705 w 9144000"/>
              <a:gd name="connsiteY14" fmla="*/ 5273411 h 6867525"/>
              <a:gd name="connsiteX15" fmla="*/ 6208670 w 9144000"/>
              <a:gd name="connsiteY15" fmla="*/ 5370760 h 6867525"/>
              <a:gd name="connsiteX16" fmla="*/ 6135658 w 9144000"/>
              <a:gd name="connsiteY16" fmla="*/ 5621091 h 6867525"/>
              <a:gd name="connsiteX17" fmla="*/ 6340790 w 9144000"/>
              <a:gd name="connsiteY17" fmla="*/ 5621091 h 6867525"/>
              <a:gd name="connsiteX18" fmla="*/ 6497246 w 9144000"/>
              <a:gd name="connsiteY18" fmla="*/ 5176060 h 6867525"/>
              <a:gd name="connsiteX19" fmla="*/ 6636466 w 9144000"/>
              <a:gd name="connsiteY19" fmla="*/ 4873617 h 6867525"/>
              <a:gd name="connsiteX20" fmla="*/ 6636319 w 9144000"/>
              <a:gd name="connsiteY20" fmla="*/ 2106040 h 6867525"/>
              <a:gd name="connsiteX21" fmla="*/ 6542445 w 9144000"/>
              <a:gd name="connsiteY21" fmla="*/ 1737498 h 6867525"/>
              <a:gd name="connsiteX22" fmla="*/ 6094701 w 9144000"/>
              <a:gd name="connsiteY22" fmla="*/ 1604868 h 6867525"/>
              <a:gd name="connsiteX23" fmla="*/ 3420273 w 9144000"/>
              <a:gd name="connsiteY23" fmla="*/ 1605380 h 6867525"/>
              <a:gd name="connsiteX24" fmla="*/ 3347260 w 9144000"/>
              <a:gd name="connsiteY24" fmla="*/ 1553228 h 6867525"/>
              <a:gd name="connsiteX25" fmla="*/ 3423750 w 9144000"/>
              <a:gd name="connsiteY25" fmla="*/ 1302898 h 6867525"/>
              <a:gd name="connsiteX26" fmla="*/ 3211664 w 9144000"/>
              <a:gd name="connsiteY26" fmla="*/ 1295944 h 6867525"/>
              <a:gd name="connsiteX27" fmla="*/ 3072592 w 9144000"/>
              <a:gd name="connsiteY27" fmla="*/ 1608857 h 6867525"/>
              <a:gd name="connsiteX28" fmla="*/ 2978718 w 9144000"/>
              <a:gd name="connsiteY28" fmla="*/ 1608857 h 6867525"/>
              <a:gd name="connsiteX29" fmla="*/ 2909714 w 9144000"/>
              <a:gd name="connsiteY29" fmla="*/ 1551658 h 6867525"/>
              <a:gd name="connsiteX30" fmla="*/ 2981649 w 9144000"/>
              <a:gd name="connsiteY30" fmla="*/ 1300258 h 6867525"/>
              <a:gd name="connsiteX31" fmla="*/ 2772894 w 9144000"/>
              <a:gd name="connsiteY3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72894 w 9144000"/>
              <a:gd name="connsiteY5" fmla="*/ 1297438 h 6867525"/>
              <a:gd name="connsiteX6" fmla="*/ 2620608 w 9144000"/>
              <a:gd name="connsiteY6" fmla="*/ 1744452 h 6867525"/>
              <a:gd name="connsiteX7" fmla="*/ 2513691 w 9144000"/>
              <a:gd name="connsiteY7" fmla="*/ 4822298 h 6867525"/>
              <a:gd name="connsiteX8" fmla="*/ 2950904 w 9144000"/>
              <a:gd name="connsiteY8" fmla="*/ 5269933 h 6867525"/>
              <a:gd name="connsiteX9" fmla="*/ 5687151 w 9144000"/>
              <a:gd name="connsiteY9" fmla="*/ 5276887 h 6867525"/>
              <a:gd name="connsiteX10" fmla="*/ 5777546 w 9144000"/>
              <a:gd name="connsiteY10" fmla="*/ 5370760 h 6867525"/>
              <a:gd name="connsiteX11" fmla="*/ 5708012 w 9144000"/>
              <a:gd name="connsiteY11" fmla="*/ 5621090 h 6867525"/>
              <a:gd name="connsiteX12" fmla="*/ 5906189 w 9144000"/>
              <a:gd name="connsiteY12" fmla="*/ 5624568 h 6867525"/>
              <a:gd name="connsiteX13" fmla="*/ 6059169 w 9144000"/>
              <a:gd name="connsiteY13" fmla="*/ 5269934 h 6867525"/>
              <a:gd name="connsiteX14" fmla="*/ 6128705 w 9144000"/>
              <a:gd name="connsiteY14" fmla="*/ 5273411 h 6867525"/>
              <a:gd name="connsiteX15" fmla="*/ 6208670 w 9144000"/>
              <a:gd name="connsiteY15" fmla="*/ 5370760 h 6867525"/>
              <a:gd name="connsiteX16" fmla="*/ 6135658 w 9144000"/>
              <a:gd name="connsiteY16" fmla="*/ 5621091 h 6867525"/>
              <a:gd name="connsiteX17" fmla="*/ 6340790 w 9144000"/>
              <a:gd name="connsiteY17" fmla="*/ 5621091 h 6867525"/>
              <a:gd name="connsiteX18" fmla="*/ 6497246 w 9144000"/>
              <a:gd name="connsiteY18" fmla="*/ 5176060 h 6867525"/>
              <a:gd name="connsiteX19" fmla="*/ 6636466 w 9144000"/>
              <a:gd name="connsiteY19" fmla="*/ 4873617 h 6867525"/>
              <a:gd name="connsiteX20" fmla="*/ 6636319 w 9144000"/>
              <a:gd name="connsiteY20" fmla="*/ 2106040 h 6867525"/>
              <a:gd name="connsiteX21" fmla="*/ 6542445 w 9144000"/>
              <a:gd name="connsiteY21" fmla="*/ 1737498 h 6867525"/>
              <a:gd name="connsiteX22" fmla="*/ 6094701 w 9144000"/>
              <a:gd name="connsiteY22" fmla="*/ 1604868 h 6867525"/>
              <a:gd name="connsiteX23" fmla="*/ 3420273 w 9144000"/>
              <a:gd name="connsiteY23" fmla="*/ 1605380 h 6867525"/>
              <a:gd name="connsiteX24" fmla="*/ 3347260 w 9144000"/>
              <a:gd name="connsiteY24" fmla="*/ 1553228 h 6867525"/>
              <a:gd name="connsiteX25" fmla="*/ 3423750 w 9144000"/>
              <a:gd name="connsiteY25" fmla="*/ 1302898 h 6867525"/>
              <a:gd name="connsiteX26" fmla="*/ 3211664 w 9144000"/>
              <a:gd name="connsiteY26" fmla="*/ 1295944 h 6867525"/>
              <a:gd name="connsiteX27" fmla="*/ 3072592 w 9144000"/>
              <a:gd name="connsiteY27" fmla="*/ 1608857 h 6867525"/>
              <a:gd name="connsiteX28" fmla="*/ 2978718 w 9144000"/>
              <a:gd name="connsiteY28" fmla="*/ 1608857 h 6867525"/>
              <a:gd name="connsiteX29" fmla="*/ 2909714 w 9144000"/>
              <a:gd name="connsiteY29" fmla="*/ 1551658 h 6867525"/>
              <a:gd name="connsiteX30" fmla="*/ 2981649 w 9144000"/>
              <a:gd name="connsiteY30" fmla="*/ 1300258 h 6867525"/>
              <a:gd name="connsiteX31" fmla="*/ 2772894 w 9144000"/>
              <a:gd name="connsiteY3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86802 w 9144000"/>
              <a:gd name="connsiteY5" fmla="*/ 1297438 h 6867525"/>
              <a:gd name="connsiteX6" fmla="*/ 2620608 w 9144000"/>
              <a:gd name="connsiteY6" fmla="*/ 1744452 h 6867525"/>
              <a:gd name="connsiteX7" fmla="*/ 2513691 w 9144000"/>
              <a:gd name="connsiteY7" fmla="*/ 4822298 h 6867525"/>
              <a:gd name="connsiteX8" fmla="*/ 2950904 w 9144000"/>
              <a:gd name="connsiteY8" fmla="*/ 5269933 h 6867525"/>
              <a:gd name="connsiteX9" fmla="*/ 5687151 w 9144000"/>
              <a:gd name="connsiteY9" fmla="*/ 5276887 h 6867525"/>
              <a:gd name="connsiteX10" fmla="*/ 5777546 w 9144000"/>
              <a:gd name="connsiteY10" fmla="*/ 5370760 h 6867525"/>
              <a:gd name="connsiteX11" fmla="*/ 5708012 w 9144000"/>
              <a:gd name="connsiteY11" fmla="*/ 5621090 h 6867525"/>
              <a:gd name="connsiteX12" fmla="*/ 5906189 w 9144000"/>
              <a:gd name="connsiteY12" fmla="*/ 5624568 h 6867525"/>
              <a:gd name="connsiteX13" fmla="*/ 6059169 w 9144000"/>
              <a:gd name="connsiteY13" fmla="*/ 5269934 h 6867525"/>
              <a:gd name="connsiteX14" fmla="*/ 6128705 w 9144000"/>
              <a:gd name="connsiteY14" fmla="*/ 5273411 h 6867525"/>
              <a:gd name="connsiteX15" fmla="*/ 6208670 w 9144000"/>
              <a:gd name="connsiteY15" fmla="*/ 5370760 h 6867525"/>
              <a:gd name="connsiteX16" fmla="*/ 6135658 w 9144000"/>
              <a:gd name="connsiteY16" fmla="*/ 5621091 h 6867525"/>
              <a:gd name="connsiteX17" fmla="*/ 6340790 w 9144000"/>
              <a:gd name="connsiteY17" fmla="*/ 5621091 h 6867525"/>
              <a:gd name="connsiteX18" fmla="*/ 6497246 w 9144000"/>
              <a:gd name="connsiteY18" fmla="*/ 5176060 h 6867525"/>
              <a:gd name="connsiteX19" fmla="*/ 6636466 w 9144000"/>
              <a:gd name="connsiteY19" fmla="*/ 4873617 h 6867525"/>
              <a:gd name="connsiteX20" fmla="*/ 6636319 w 9144000"/>
              <a:gd name="connsiteY20" fmla="*/ 2106040 h 6867525"/>
              <a:gd name="connsiteX21" fmla="*/ 6542445 w 9144000"/>
              <a:gd name="connsiteY21" fmla="*/ 1737498 h 6867525"/>
              <a:gd name="connsiteX22" fmla="*/ 6094701 w 9144000"/>
              <a:gd name="connsiteY22" fmla="*/ 1604868 h 6867525"/>
              <a:gd name="connsiteX23" fmla="*/ 3420273 w 9144000"/>
              <a:gd name="connsiteY23" fmla="*/ 1605380 h 6867525"/>
              <a:gd name="connsiteX24" fmla="*/ 3347260 w 9144000"/>
              <a:gd name="connsiteY24" fmla="*/ 1553228 h 6867525"/>
              <a:gd name="connsiteX25" fmla="*/ 3423750 w 9144000"/>
              <a:gd name="connsiteY25" fmla="*/ 1302898 h 6867525"/>
              <a:gd name="connsiteX26" fmla="*/ 3211664 w 9144000"/>
              <a:gd name="connsiteY26" fmla="*/ 1295944 h 6867525"/>
              <a:gd name="connsiteX27" fmla="*/ 3072592 w 9144000"/>
              <a:gd name="connsiteY27" fmla="*/ 1608857 h 6867525"/>
              <a:gd name="connsiteX28" fmla="*/ 2978718 w 9144000"/>
              <a:gd name="connsiteY28" fmla="*/ 1608857 h 6867525"/>
              <a:gd name="connsiteX29" fmla="*/ 2909714 w 9144000"/>
              <a:gd name="connsiteY29" fmla="*/ 1551658 h 6867525"/>
              <a:gd name="connsiteX30" fmla="*/ 2981649 w 9144000"/>
              <a:gd name="connsiteY30" fmla="*/ 1300258 h 6867525"/>
              <a:gd name="connsiteX31" fmla="*/ 2786802 w 9144000"/>
              <a:gd name="connsiteY3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86802 w 9144000"/>
              <a:gd name="connsiteY5" fmla="*/ 1297438 h 6867525"/>
              <a:gd name="connsiteX6" fmla="*/ 2620608 w 9144000"/>
              <a:gd name="connsiteY6" fmla="*/ 1744452 h 6867525"/>
              <a:gd name="connsiteX7" fmla="*/ 2513691 w 9144000"/>
              <a:gd name="connsiteY7" fmla="*/ 4822298 h 6867525"/>
              <a:gd name="connsiteX8" fmla="*/ 2950904 w 9144000"/>
              <a:gd name="connsiteY8" fmla="*/ 5269933 h 6867525"/>
              <a:gd name="connsiteX9" fmla="*/ 5687151 w 9144000"/>
              <a:gd name="connsiteY9" fmla="*/ 5276887 h 6867525"/>
              <a:gd name="connsiteX10" fmla="*/ 5777546 w 9144000"/>
              <a:gd name="connsiteY10" fmla="*/ 5370760 h 6867525"/>
              <a:gd name="connsiteX11" fmla="*/ 5708012 w 9144000"/>
              <a:gd name="connsiteY11" fmla="*/ 5621090 h 6867525"/>
              <a:gd name="connsiteX12" fmla="*/ 5906189 w 9144000"/>
              <a:gd name="connsiteY12" fmla="*/ 5624568 h 6867525"/>
              <a:gd name="connsiteX13" fmla="*/ 6059169 w 9144000"/>
              <a:gd name="connsiteY13" fmla="*/ 5269934 h 6867525"/>
              <a:gd name="connsiteX14" fmla="*/ 6128705 w 9144000"/>
              <a:gd name="connsiteY14" fmla="*/ 5273411 h 6867525"/>
              <a:gd name="connsiteX15" fmla="*/ 6208670 w 9144000"/>
              <a:gd name="connsiteY15" fmla="*/ 5370760 h 6867525"/>
              <a:gd name="connsiteX16" fmla="*/ 6135658 w 9144000"/>
              <a:gd name="connsiteY16" fmla="*/ 5621091 h 6867525"/>
              <a:gd name="connsiteX17" fmla="*/ 6340790 w 9144000"/>
              <a:gd name="connsiteY17" fmla="*/ 5621091 h 6867525"/>
              <a:gd name="connsiteX18" fmla="*/ 6497246 w 9144000"/>
              <a:gd name="connsiteY18" fmla="*/ 5176060 h 6867525"/>
              <a:gd name="connsiteX19" fmla="*/ 6636466 w 9144000"/>
              <a:gd name="connsiteY19" fmla="*/ 4873617 h 6867525"/>
              <a:gd name="connsiteX20" fmla="*/ 6636319 w 9144000"/>
              <a:gd name="connsiteY20" fmla="*/ 2106040 h 6867525"/>
              <a:gd name="connsiteX21" fmla="*/ 6542445 w 9144000"/>
              <a:gd name="connsiteY21" fmla="*/ 1737498 h 6867525"/>
              <a:gd name="connsiteX22" fmla="*/ 6094701 w 9144000"/>
              <a:gd name="connsiteY22" fmla="*/ 1604868 h 6867525"/>
              <a:gd name="connsiteX23" fmla="*/ 3420273 w 9144000"/>
              <a:gd name="connsiteY23" fmla="*/ 1605380 h 6867525"/>
              <a:gd name="connsiteX24" fmla="*/ 3347260 w 9144000"/>
              <a:gd name="connsiteY24" fmla="*/ 1553228 h 6867525"/>
              <a:gd name="connsiteX25" fmla="*/ 3423750 w 9144000"/>
              <a:gd name="connsiteY25" fmla="*/ 1302898 h 6867525"/>
              <a:gd name="connsiteX26" fmla="*/ 3211664 w 9144000"/>
              <a:gd name="connsiteY26" fmla="*/ 1295944 h 6867525"/>
              <a:gd name="connsiteX27" fmla="*/ 3072592 w 9144000"/>
              <a:gd name="connsiteY27" fmla="*/ 1608857 h 6867525"/>
              <a:gd name="connsiteX28" fmla="*/ 2978718 w 9144000"/>
              <a:gd name="connsiteY28" fmla="*/ 1608857 h 6867525"/>
              <a:gd name="connsiteX29" fmla="*/ 2909714 w 9144000"/>
              <a:gd name="connsiteY29" fmla="*/ 1551658 h 6867525"/>
              <a:gd name="connsiteX30" fmla="*/ 2981649 w 9144000"/>
              <a:gd name="connsiteY30" fmla="*/ 1300258 h 6867525"/>
              <a:gd name="connsiteX31" fmla="*/ 2786802 w 9144000"/>
              <a:gd name="connsiteY31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86802 w 9144000"/>
              <a:gd name="connsiteY5" fmla="*/ 1297438 h 6867525"/>
              <a:gd name="connsiteX6" fmla="*/ 2620608 w 9144000"/>
              <a:gd name="connsiteY6" fmla="*/ 1744452 h 6867525"/>
              <a:gd name="connsiteX7" fmla="*/ 2589316 w 9144000"/>
              <a:gd name="connsiteY7" fmla="*/ 2359847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3420273 w 9144000"/>
              <a:gd name="connsiteY24" fmla="*/ 1605380 h 6867525"/>
              <a:gd name="connsiteX25" fmla="*/ 3347260 w 9144000"/>
              <a:gd name="connsiteY25" fmla="*/ 1553228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981649 w 9144000"/>
              <a:gd name="connsiteY31" fmla="*/ 1300258 h 6867525"/>
              <a:gd name="connsiteX32" fmla="*/ 2786802 w 9144000"/>
              <a:gd name="connsiteY3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86802 w 9144000"/>
              <a:gd name="connsiteY5" fmla="*/ 1297438 h 6867525"/>
              <a:gd name="connsiteX6" fmla="*/ 2620608 w 9144000"/>
              <a:gd name="connsiteY6" fmla="*/ 1744452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3420273 w 9144000"/>
              <a:gd name="connsiteY24" fmla="*/ 1605380 h 6867525"/>
              <a:gd name="connsiteX25" fmla="*/ 3347260 w 9144000"/>
              <a:gd name="connsiteY25" fmla="*/ 1553228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981649 w 9144000"/>
              <a:gd name="connsiteY31" fmla="*/ 1300258 h 6867525"/>
              <a:gd name="connsiteX32" fmla="*/ 2786802 w 9144000"/>
              <a:gd name="connsiteY3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86802 w 9144000"/>
              <a:gd name="connsiteY5" fmla="*/ 1297438 h 6867525"/>
              <a:gd name="connsiteX6" fmla="*/ 2620608 w 9144000"/>
              <a:gd name="connsiteY6" fmla="*/ 1744452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3420273 w 9144000"/>
              <a:gd name="connsiteY24" fmla="*/ 1605380 h 6867525"/>
              <a:gd name="connsiteX25" fmla="*/ 3347260 w 9144000"/>
              <a:gd name="connsiteY25" fmla="*/ 1553228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981649 w 9144000"/>
              <a:gd name="connsiteY31" fmla="*/ 1300258 h 6867525"/>
              <a:gd name="connsiteX32" fmla="*/ 2786802 w 9144000"/>
              <a:gd name="connsiteY3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86802 w 9144000"/>
              <a:gd name="connsiteY5" fmla="*/ 1297438 h 6867525"/>
              <a:gd name="connsiteX6" fmla="*/ 2620608 w 9144000"/>
              <a:gd name="connsiteY6" fmla="*/ 1744452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3420273 w 9144000"/>
              <a:gd name="connsiteY24" fmla="*/ 1605380 h 6867525"/>
              <a:gd name="connsiteX25" fmla="*/ 3347260 w 9144000"/>
              <a:gd name="connsiteY25" fmla="*/ 1553228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981649 w 9144000"/>
              <a:gd name="connsiteY31" fmla="*/ 1300258 h 6867525"/>
              <a:gd name="connsiteX32" fmla="*/ 2786802 w 9144000"/>
              <a:gd name="connsiteY3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86802 w 9144000"/>
              <a:gd name="connsiteY5" fmla="*/ 1297438 h 6867525"/>
              <a:gd name="connsiteX6" fmla="*/ 2620608 w 9144000"/>
              <a:gd name="connsiteY6" fmla="*/ 1744452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3420273 w 9144000"/>
              <a:gd name="connsiteY24" fmla="*/ 1605380 h 6867525"/>
              <a:gd name="connsiteX25" fmla="*/ 3347260 w 9144000"/>
              <a:gd name="connsiteY25" fmla="*/ 1553228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981649 w 9144000"/>
              <a:gd name="connsiteY31" fmla="*/ 1300258 h 6867525"/>
              <a:gd name="connsiteX32" fmla="*/ 2786802 w 9144000"/>
              <a:gd name="connsiteY32" fmla="*/ 1297438 h 6867525"/>
              <a:gd name="connsiteX0" fmla="*/ 0 w 9144000"/>
              <a:gd name="connsiteY0" fmla="*/ 4664 h 6872189"/>
              <a:gd name="connsiteX1" fmla="*/ 9144000 w 9144000"/>
              <a:gd name="connsiteY1" fmla="*/ 4664 h 6872189"/>
              <a:gd name="connsiteX2" fmla="*/ 9144000 w 9144000"/>
              <a:gd name="connsiteY2" fmla="*/ 6872189 h 6872189"/>
              <a:gd name="connsiteX3" fmla="*/ 0 w 9144000"/>
              <a:gd name="connsiteY3" fmla="*/ 6872189 h 6872189"/>
              <a:gd name="connsiteX4" fmla="*/ 0 w 9144000"/>
              <a:gd name="connsiteY4" fmla="*/ 4664 h 6872189"/>
              <a:gd name="connsiteX5" fmla="*/ 2786802 w 9144000"/>
              <a:gd name="connsiteY5" fmla="*/ 1302102 h 6872189"/>
              <a:gd name="connsiteX6" fmla="*/ 2620608 w 9144000"/>
              <a:gd name="connsiteY6" fmla="*/ 1749116 h 6872189"/>
              <a:gd name="connsiteX7" fmla="*/ 2523257 w 9144000"/>
              <a:gd name="connsiteY7" fmla="*/ 1975108 h 6872189"/>
              <a:gd name="connsiteX8" fmla="*/ 2513691 w 9144000"/>
              <a:gd name="connsiteY8" fmla="*/ 4826962 h 6872189"/>
              <a:gd name="connsiteX9" fmla="*/ 2950904 w 9144000"/>
              <a:gd name="connsiteY9" fmla="*/ 5274597 h 6872189"/>
              <a:gd name="connsiteX10" fmla="*/ 5687151 w 9144000"/>
              <a:gd name="connsiteY10" fmla="*/ 5281551 h 6872189"/>
              <a:gd name="connsiteX11" fmla="*/ 5777546 w 9144000"/>
              <a:gd name="connsiteY11" fmla="*/ 5375424 h 6872189"/>
              <a:gd name="connsiteX12" fmla="*/ 5708012 w 9144000"/>
              <a:gd name="connsiteY12" fmla="*/ 5625754 h 6872189"/>
              <a:gd name="connsiteX13" fmla="*/ 5906189 w 9144000"/>
              <a:gd name="connsiteY13" fmla="*/ 5629232 h 6872189"/>
              <a:gd name="connsiteX14" fmla="*/ 6059169 w 9144000"/>
              <a:gd name="connsiteY14" fmla="*/ 5274598 h 6872189"/>
              <a:gd name="connsiteX15" fmla="*/ 6128705 w 9144000"/>
              <a:gd name="connsiteY15" fmla="*/ 5278075 h 6872189"/>
              <a:gd name="connsiteX16" fmla="*/ 6208670 w 9144000"/>
              <a:gd name="connsiteY16" fmla="*/ 5375424 h 6872189"/>
              <a:gd name="connsiteX17" fmla="*/ 6135658 w 9144000"/>
              <a:gd name="connsiteY17" fmla="*/ 5625755 h 6872189"/>
              <a:gd name="connsiteX18" fmla="*/ 6340790 w 9144000"/>
              <a:gd name="connsiteY18" fmla="*/ 5625755 h 6872189"/>
              <a:gd name="connsiteX19" fmla="*/ 6497246 w 9144000"/>
              <a:gd name="connsiteY19" fmla="*/ 5180724 h 6872189"/>
              <a:gd name="connsiteX20" fmla="*/ 6636466 w 9144000"/>
              <a:gd name="connsiteY20" fmla="*/ 4878281 h 6872189"/>
              <a:gd name="connsiteX21" fmla="*/ 6636319 w 9144000"/>
              <a:gd name="connsiteY21" fmla="*/ 2110704 h 6872189"/>
              <a:gd name="connsiteX22" fmla="*/ 6542445 w 9144000"/>
              <a:gd name="connsiteY22" fmla="*/ 1742162 h 6872189"/>
              <a:gd name="connsiteX23" fmla="*/ 6094701 w 9144000"/>
              <a:gd name="connsiteY23" fmla="*/ 1609532 h 6872189"/>
              <a:gd name="connsiteX24" fmla="*/ 4089666 w 9144000"/>
              <a:gd name="connsiteY24" fmla="*/ 0 h 6872189"/>
              <a:gd name="connsiteX25" fmla="*/ 3347260 w 9144000"/>
              <a:gd name="connsiteY25" fmla="*/ 1557892 h 6872189"/>
              <a:gd name="connsiteX26" fmla="*/ 3423750 w 9144000"/>
              <a:gd name="connsiteY26" fmla="*/ 1307562 h 6872189"/>
              <a:gd name="connsiteX27" fmla="*/ 3211664 w 9144000"/>
              <a:gd name="connsiteY27" fmla="*/ 1300608 h 6872189"/>
              <a:gd name="connsiteX28" fmla="*/ 3072592 w 9144000"/>
              <a:gd name="connsiteY28" fmla="*/ 1613521 h 6872189"/>
              <a:gd name="connsiteX29" fmla="*/ 2978718 w 9144000"/>
              <a:gd name="connsiteY29" fmla="*/ 1613521 h 6872189"/>
              <a:gd name="connsiteX30" fmla="*/ 2909714 w 9144000"/>
              <a:gd name="connsiteY30" fmla="*/ 1556322 h 6872189"/>
              <a:gd name="connsiteX31" fmla="*/ 2981649 w 9144000"/>
              <a:gd name="connsiteY31" fmla="*/ 1304922 h 6872189"/>
              <a:gd name="connsiteX32" fmla="*/ 2786802 w 9144000"/>
              <a:gd name="connsiteY32" fmla="*/ 1302102 h 6872189"/>
              <a:gd name="connsiteX0" fmla="*/ 0 w 9144000"/>
              <a:gd name="connsiteY0" fmla="*/ 4664 h 6872189"/>
              <a:gd name="connsiteX1" fmla="*/ 9144000 w 9144000"/>
              <a:gd name="connsiteY1" fmla="*/ 4664 h 6872189"/>
              <a:gd name="connsiteX2" fmla="*/ 9144000 w 9144000"/>
              <a:gd name="connsiteY2" fmla="*/ 6872189 h 6872189"/>
              <a:gd name="connsiteX3" fmla="*/ 0 w 9144000"/>
              <a:gd name="connsiteY3" fmla="*/ 6872189 h 6872189"/>
              <a:gd name="connsiteX4" fmla="*/ 0 w 9144000"/>
              <a:gd name="connsiteY4" fmla="*/ 4664 h 6872189"/>
              <a:gd name="connsiteX5" fmla="*/ 2786802 w 9144000"/>
              <a:gd name="connsiteY5" fmla="*/ 1302102 h 6872189"/>
              <a:gd name="connsiteX6" fmla="*/ 2620608 w 9144000"/>
              <a:gd name="connsiteY6" fmla="*/ 1749116 h 6872189"/>
              <a:gd name="connsiteX7" fmla="*/ 2523257 w 9144000"/>
              <a:gd name="connsiteY7" fmla="*/ 1975108 h 6872189"/>
              <a:gd name="connsiteX8" fmla="*/ 2513691 w 9144000"/>
              <a:gd name="connsiteY8" fmla="*/ 4826962 h 6872189"/>
              <a:gd name="connsiteX9" fmla="*/ 2950904 w 9144000"/>
              <a:gd name="connsiteY9" fmla="*/ 5274597 h 6872189"/>
              <a:gd name="connsiteX10" fmla="*/ 5687151 w 9144000"/>
              <a:gd name="connsiteY10" fmla="*/ 5281551 h 6872189"/>
              <a:gd name="connsiteX11" fmla="*/ 5777546 w 9144000"/>
              <a:gd name="connsiteY11" fmla="*/ 5375424 h 6872189"/>
              <a:gd name="connsiteX12" fmla="*/ 5708012 w 9144000"/>
              <a:gd name="connsiteY12" fmla="*/ 5625754 h 6872189"/>
              <a:gd name="connsiteX13" fmla="*/ 5906189 w 9144000"/>
              <a:gd name="connsiteY13" fmla="*/ 5629232 h 6872189"/>
              <a:gd name="connsiteX14" fmla="*/ 6059169 w 9144000"/>
              <a:gd name="connsiteY14" fmla="*/ 5274598 h 6872189"/>
              <a:gd name="connsiteX15" fmla="*/ 6128705 w 9144000"/>
              <a:gd name="connsiteY15" fmla="*/ 5278075 h 6872189"/>
              <a:gd name="connsiteX16" fmla="*/ 6208670 w 9144000"/>
              <a:gd name="connsiteY16" fmla="*/ 5375424 h 6872189"/>
              <a:gd name="connsiteX17" fmla="*/ 6135658 w 9144000"/>
              <a:gd name="connsiteY17" fmla="*/ 5625755 h 6872189"/>
              <a:gd name="connsiteX18" fmla="*/ 6340790 w 9144000"/>
              <a:gd name="connsiteY18" fmla="*/ 5625755 h 6872189"/>
              <a:gd name="connsiteX19" fmla="*/ 6497246 w 9144000"/>
              <a:gd name="connsiteY19" fmla="*/ 5180724 h 6872189"/>
              <a:gd name="connsiteX20" fmla="*/ 6636466 w 9144000"/>
              <a:gd name="connsiteY20" fmla="*/ 4878281 h 6872189"/>
              <a:gd name="connsiteX21" fmla="*/ 6636319 w 9144000"/>
              <a:gd name="connsiteY21" fmla="*/ 2110704 h 6872189"/>
              <a:gd name="connsiteX22" fmla="*/ 6542445 w 9144000"/>
              <a:gd name="connsiteY22" fmla="*/ 1742162 h 6872189"/>
              <a:gd name="connsiteX23" fmla="*/ 6094701 w 9144000"/>
              <a:gd name="connsiteY23" fmla="*/ 1609532 h 6872189"/>
              <a:gd name="connsiteX24" fmla="*/ 4089666 w 9144000"/>
              <a:gd name="connsiteY24" fmla="*/ 0 h 6872189"/>
              <a:gd name="connsiteX25" fmla="*/ 3347260 w 9144000"/>
              <a:gd name="connsiteY25" fmla="*/ 1557892 h 6872189"/>
              <a:gd name="connsiteX26" fmla="*/ 3423750 w 9144000"/>
              <a:gd name="connsiteY26" fmla="*/ 1307562 h 6872189"/>
              <a:gd name="connsiteX27" fmla="*/ 3211664 w 9144000"/>
              <a:gd name="connsiteY27" fmla="*/ 1300608 h 6872189"/>
              <a:gd name="connsiteX28" fmla="*/ 3072592 w 9144000"/>
              <a:gd name="connsiteY28" fmla="*/ 1613521 h 6872189"/>
              <a:gd name="connsiteX29" fmla="*/ 2978718 w 9144000"/>
              <a:gd name="connsiteY29" fmla="*/ 1613521 h 6872189"/>
              <a:gd name="connsiteX30" fmla="*/ 2909714 w 9144000"/>
              <a:gd name="connsiteY30" fmla="*/ 1556322 h 6872189"/>
              <a:gd name="connsiteX31" fmla="*/ 2981649 w 9144000"/>
              <a:gd name="connsiteY31" fmla="*/ 1304922 h 6872189"/>
              <a:gd name="connsiteX32" fmla="*/ 2786802 w 9144000"/>
              <a:gd name="connsiteY32" fmla="*/ 1302102 h 6872189"/>
              <a:gd name="connsiteX0" fmla="*/ 0 w 9144000"/>
              <a:gd name="connsiteY0" fmla="*/ 4664 h 6872189"/>
              <a:gd name="connsiteX1" fmla="*/ 9144000 w 9144000"/>
              <a:gd name="connsiteY1" fmla="*/ 4664 h 6872189"/>
              <a:gd name="connsiteX2" fmla="*/ 9144000 w 9144000"/>
              <a:gd name="connsiteY2" fmla="*/ 6872189 h 6872189"/>
              <a:gd name="connsiteX3" fmla="*/ 0 w 9144000"/>
              <a:gd name="connsiteY3" fmla="*/ 6872189 h 6872189"/>
              <a:gd name="connsiteX4" fmla="*/ 0 w 9144000"/>
              <a:gd name="connsiteY4" fmla="*/ 4664 h 6872189"/>
              <a:gd name="connsiteX5" fmla="*/ 2786802 w 9144000"/>
              <a:gd name="connsiteY5" fmla="*/ 1302102 h 6872189"/>
              <a:gd name="connsiteX6" fmla="*/ 2620608 w 9144000"/>
              <a:gd name="connsiteY6" fmla="*/ 1749116 h 6872189"/>
              <a:gd name="connsiteX7" fmla="*/ 2523257 w 9144000"/>
              <a:gd name="connsiteY7" fmla="*/ 1975108 h 6872189"/>
              <a:gd name="connsiteX8" fmla="*/ 2513691 w 9144000"/>
              <a:gd name="connsiteY8" fmla="*/ 4826962 h 6872189"/>
              <a:gd name="connsiteX9" fmla="*/ 2950904 w 9144000"/>
              <a:gd name="connsiteY9" fmla="*/ 5274597 h 6872189"/>
              <a:gd name="connsiteX10" fmla="*/ 5687151 w 9144000"/>
              <a:gd name="connsiteY10" fmla="*/ 5281551 h 6872189"/>
              <a:gd name="connsiteX11" fmla="*/ 5777546 w 9144000"/>
              <a:gd name="connsiteY11" fmla="*/ 5375424 h 6872189"/>
              <a:gd name="connsiteX12" fmla="*/ 5708012 w 9144000"/>
              <a:gd name="connsiteY12" fmla="*/ 5625754 h 6872189"/>
              <a:gd name="connsiteX13" fmla="*/ 5906189 w 9144000"/>
              <a:gd name="connsiteY13" fmla="*/ 5629232 h 6872189"/>
              <a:gd name="connsiteX14" fmla="*/ 6059169 w 9144000"/>
              <a:gd name="connsiteY14" fmla="*/ 5274598 h 6872189"/>
              <a:gd name="connsiteX15" fmla="*/ 6128705 w 9144000"/>
              <a:gd name="connsiteY15" fmla="*/ 5278075 h 6872189"/>
              <a:gd name="connsiteX16" fmla="*/ 6208670 w 9144000"/>
              <a:gd name="connsiteY16" fmla="*/ 5375424 h 6872189"/>
              <a:gd name="connsiteX17" fmla="*/ 6135658 w 9144000"/>
              <a:gd name="connsiteY17" fmla="*/ 5625755 h 6872189"/>
              <a:gd name="connsiteX18" fmla="*/ 6340790 w 9144000"/>
              <a:gd name="connsiteY18" fmla="*/ 5625755 h 6872189"/>
              <a:gd name="connsiteX19" fmla="*/ 6497246 w 9144000"/>
              <a:gd name="connsiteY19" fmla="*/ 5180724 h 6872189"/>
              <a:gd name="connsiteX20" fmla="*/ 6636466 w 9144000"/>
              <a:gd name="connsiteY20" fmla="*/ 4878281 h 6872189"/>
              <a:gd name="connsiteX21" fmla="*/ 6636319 w 9144000"/>
              <a:gd name="connsiteY21" fmla="*/ 2110704 h 6872189"/>
              <a:gd name="connsiteX22" fmla="*/ 6542445 w 9144000"/>
              <a:gd name="connsiteY22" fmla="*/ 1742162 h 6872189"/>
              <a:gd name="connsiteX23" fmla="*/ 6094701 w 9144000"/>
              <a:gd name="connsiteY23" fmla="*/ 1609532 h 6872189"/>
              <a:gd name="connsiteX24" fmla="*/ 4089666 w 9144000"/>
              <a:gd name="connsiteY24" fmla="*/ 0 h 6872189"/>
              <a:gd name="connsiteX25" fmla="*/ 3439138 w 9144000"/>
              <a:gd name="connsiteY25" fmla="*/ 674118 h 6872189"/>
              <a:gd name="connsiteX26" fmla="*/ 3423750 w 9144000"/>
              <a:gd name="connsiteY26" fmla="*/ 1307562 h 6872189"/>
              <a:gd name="connsiteX27" fmla="*/ 3211664 w 9144000"/>
              <a:gd name="connsiteY27" fmla="*/ 1300608 h 6872189"/>
              <a:gd name="connsiteX28" fmla="*/ 3072592 w 9144000"/>
              <a:gd name="connsiteY28" fmla="*/ 1613521 h 6872189"/>
              <a:gd name="connsiteX29" fmla="*/ 2978718 w 9144000"/>
              <a:gd name="connsiteY29" fmla="*/ 1613521 h 6872189"/>
              <a:gd name="connsiteX30" fmla="*/ 2909714 w 9144000"/>
              <a:gd name="connsiteY30" fmla="*/ 1556322 h 6872189"/>
              <a:gd name="connsiteX31" fmla="*/ 2981649 w 9144000"/>
              <a:gd name="connsiteY31" fmla="*/ 1304922 h 6872189"/>
              <a:gd name="connsiteX32" fmla="*/ 2786802 w 9144000"/>
              <a:gd name="connsiteY32" fmla="*/ 1302102 h 6872189"/>
              <a:gd name="connsiteX0" fmla="*/ 0 w 9144000"/>
              <a:gd name="connsiteY0" fmla="*/ 4664 h 6872189"/>
              <a:gd name="connsiteX1" fmla="*/ 9144000 w 9144000"/>
              <a:gd name="connsiteY1" fmla="*/ 4664 h 6872189"/>
              <a:gd name="connsiteX2" fmla="*/ 9144000 w 9144000"/>
              <a:gd name="connsiteY2" fmla="*/ 6872189 h 6872189"/>
              <a:gd name="connsiteX3" fmla="*/ 0 w 9144000"/>
              <a:gd name="connsiteY3" fmla="*/ 6872189 h 6872189"/>
              <a:gd name="connsiteX4" fmla="*/ 0 w 9144000"/>
              <a:gd name="connsiteY4" fmla="*/ 4664 h 6872189"/>
              <a:gd name="connsiteX5" fmla="*/ 2786802 w 9144000"/>
              <a:gd name="connsiteY5" fmla="*/ 1302102 h 6872189"/>
              <a:gd name="connsiteX6" fmla="*/ 2620608 w 9144000"/>
              <a:gd name="connsiteY6" fmla="*/ 1749116 h 6872189"/>
              <a:gd name="connsiteX7" fmla="*/ 2523257 w 9144000"/>
              <a:gd name="connsiteY7" fmla="*/ 1975108 h 6872189"/>
              <a:gd name="connsiteX8" fmla="*/ 2513691 w 9144000"/>
              <a:gd name="connsiteY8" fmla="*/ 4826962 h 6872189"/>
              <a:gd name="connsiteX9" fmla="*/ 2950904 w 9144000"/>
              <a:gd name="connsiteY9" fmla="*/ 5274597 h 6872189"/>
              <a:gd name="connsiteX10" fmla="*/ 5687151 w 9144000"/>
              <a:gd name="connsiteY10" fmla="*/ 5281551 h 6872189"/>
              <a:gd name="connsiteX11" fmla="*/ 5777546 w 9144000"/>
              <a:gd name="connsiteY11" fmla="*/ 5375424 h 6872189"/>
              <a:gd name="connsiteX12" fmla="*/ 5708012 w 9144000"/>
              <a:gd name="connsiteY12" fmla="*/ 5625754 h 6872189"/>
              <a:gd name="connsiteX13" fmla="*/ 5906189 w 9144000"/>
              <a:gd name="connsiteY13" fmla="*/ 5629232 h 6872189"/>
              <a:gd name="connsiteX14" fmla="*/ 6059169 w 9144000"/>
              <a:gd name="connsiteY14" fmla="*/ 5274598 h 6872189"/>
              <a:gd name="connsiteX15" fmla="*/ 6128705 w 9144000"/>
              <a:gd name="connsiteY15" fmla="*/ 5278075 h 6872189"/>
              <a:gd name="connsiteX16" fmla="*/ 6208670 w 9144000"/>
              <a:gd name="connsiteY16" fmla="*/ 5375424 h 6872189"/>
              <a:gd name="connsiteX17" fmla="*/ 6135658 w 9144000"/>
              <a:gd name="connsiteY17" fmla="*/ 5625755 h 6872189"/>
              <a:gd name="connsiteX18" fmla="*/ 6340790 w 9144000"/>
              <a:gd name="connsiteY18" fmla="*/ 5625755 h 6872189"/>
              <a:gd name="connsiteX19" fmla="*/ 6497246 w 9144000"/>
              <a:gd name="connsiteY19" fmla="*/ 5180724 h 6872189"/>
              <a:gd name="connsiteX20" fmla="*/ 6636466 w 9144000"/>
              <a:gd name="connsiteY20" fmla="*/ 4878281 h 6872189"/>
              <a:gd name="connsiteX21" fmla="*/ 6636319 w 9144000"/>
              <a:gd name="connsiteY21" fmla="*/ 2110704 h 6872189"/>
              <a:gd name="connsiteX22" fmla="*/ 6542445 w 9144000"/>
              <a:gd name="connsiteY22" fmla="*/ 1742162 h 6872189"/>
              <a:gd name="connsiteX23" fmla="*/ 6094701 w 9144000"/>
              <a:gd name="connsiteY23" fmla="*/ 1609532 h 6872189"/>
              <a:gd name="connsiteX24" fmla="*/ 4089666 w 9144000"/>
              <a:gd name="connsiteY24" fmla="*/ 0 h 6872189"/>
              <a:gd name="connsiteX25" fmla="*/ 3439138 w 9144000"/>
              <a:gd name="connsiteY25" fmla="*/ 674118 h 6872189"/>
              <a:gd name="connsiteX26" fmla="*/ 3423750 w 9144000"/>
              <a:gd name="connsiteY26" fmla="*/ 1307562 h 6872189"/>
              <a:gd name="connsiteX27" fmla="*/ 3211664 w 9144000"/>
              <a:gd name="connsiteY27" fmla="*/ 1300608 h 6872189"/>
              <a:gd name="connsiteX28" fmla="*/ 3072592 w 9144000"/>
              <a:gd name="connsiteY28" fmla="*/ 1613521 h 6872189"/>
              <a:gd name="connsiteX29" fmla="*/ 2978718 w 9144000"/>
              <a:gd name="connsiteY29" fmla="*/ 1613521 h 6872189"/>
              <a:gd name="connsiteX30" fmla="*/ 2909714 w 9144000"/>
              <a:gd name="connsiteY30" fmla="*/ 1556322 h 6872189"/>
              <a:gd name="connsiteX31" fmla="*/ 2981649 w 9144000"/>
              <a:gd name="connsiteY31" fmla="*/ 1304922 h 6872189"/>
              <a:gd name="connsiteX32" fmla="*/ 2786802 w 9144000"/>
              <a:gd name="connsiteY32" fmla="*/ 1302102 h 6872189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786802 w 9144000"/>
              <a:gd name="connsiteY5" fmla="*/ 1297438 h 6867525"/>
              <a:gd name="connsiteX6" fmla="*/ 2620608 w 9144000"/>
              <a:gd name="connsiteY6" fmla="*/ 1744452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981649 w 9144000"/>
              <a:gd name="connsiteY31" fmla="*/ 1300258 h 6867525"/>
              <a:gd name="connsiteX32" fmla="*/ 2786802 w 9144000"/>
              <a:gd name="connsiteY32" fmla="*/ 1297438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620608 w 9144000"/>
              <a:gd name="connsiteY6" fmla="*/ 1744452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981649 w 9144000"/>
              <a:gd name="connsiteY31" fmla="*/ 1300258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620608 w 9144000"/>
              <a:gd name="connsiteY6" fmla="*/ 1744452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909714 w 9144000"/>
              <a:gd name="connsiteY30" fmla="*/ 155165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367199 w 9144000"/>
              <a:gd name="connsiteY30" fmla="*/ 1608534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978718 w 9144000"/>
              <a:gd name="connsiteY29" fmla="*/ 1608857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483866 w 9144000"/>
              <a:gd name="connsiteY29" fmla="*/ 1684160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483866 w 9144000"/>
              <a:gd name="connsiteY29" fmla="*/ 1684160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3072592 w 9144000"/>
              <a:gd name="connsiteY28" fmla="*/ 1608857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3211664 w 9144000"/>
              <a:gd name="connsiteY27" fmla="*/ 1295944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3423750 w 9144000"/>
              <a:gd name="connsiteY26" fmla="*/ 1302898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677367 w 9144000"/>
              <a:gd name="connsiteY26" fmla="*/ 1342560 h 6867525"/>
              <a:gd name="connsiteX27" fmla="*/ 2599256 w 9144000"/>
              <a:gd name="connsiteY27" fmla="*/ 1497695 h 6867525"/>
              <a:gd name="connsiteX28" fmla="*/ 2448007 w 9144000"/>
              <a:gd name="connsiteY28" fmla="*/ 1648301 h 6867525"/>
              <a:gd name="connsiteX29" fmla="*/ 2377956 w 9144000"/>
              <a:gd name="connsiteY29" fmla="*/ 1587018 h 6867525"/>
              <a:gd name="connsiteX30" fmla="*/ 2443510 w 9144000"/>
              <a:gd name="connsiteY30" fmla="*/ 1348385 h 6867525"/>
              <a:gd name="connsiteX31" fmla="*/ 2244287 w 9144000"/>
              <a:gd name="connsiteY31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806514 w 9144000"/>
              <a:gd name="connsiteY26" fmla="*/ 1225140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523257 w 9144000"/>
              <a:gd name="connsiteY7" fmla="*/ 1970444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179012 w 9144000"/>
              <a:gd name="connsiteY7" fmla="*/ 1913069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1218 w 9144000"/>
              <a:gd name="connsiteY6" fmla="*/ 1696326 h 6867525"/>
              <a:gd name="connsiteX7" fmla="*/ 2179012 w 9144000"/>
              <a:gd name="connsiteY7" fmla="*/ 1913069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4804 w 9144000"/>
              <a:gd name="connsiteY6" fmla="*/ 1714255 h 6867525"/>
              <a:gd name="connsiteX7" fmla="*/ 2179012 w 9144000"/>
              <a:gd name="connsiteY7" fmla="*/ 1913069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3510 w 9144000"/>
              <a:gd name="connsiteY31" fmla="*/ 134838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2439 h 6867525"/>
              <a:gd name="connsiteX6" fmla="*/ 2094804 w 9144000"/>
              <a:gd name="connsiteY6" fmla="*/ 1714255 h 6867525"/>
              <a:gd name="connsiteX7" fmla="*/ 2179012 w 9144000"/>
              <a:gd name="connsiteY7" fmla="*/ 1913069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9120 w 9144000"/>
              <a:gd name="connsiteY31" fmla="*/ 1342775 h 6867525"/>
              <a:gd name="connsiteX32" fmla="*/ 2244287 w 9144000"/>
              <a:gd name="connsiteY32" fmla="*/ 1332439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5243 h 6867525"/>
              <a:gd name="connsiteX6" fmla="*/ 2094804 w 9144000"/>
              <a:gd name="connsiteY6" fmla="*/ 1714255 h 6867525"/>
              <a:gd name="connsiteX7" fmla="*/ 2179012 w 9144000"/>
              <a:gd name="connsiteY7" fmla="*/ 1913069 h 6867525"/>
              <a:gd name="connsiteX8" fmla="*/ 2513691 w 9144000"/>
              <a:gd name="connsiteY8" fmla="*/ 4822298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9120 w 9144000"/>
              <a:gd name="connsiteY31" fmla="*/ 1342775 h 6867525"/>
              <a:gd name="connsiteX32" fmla="*/ 2244287 w 9144000"/>
              <a:gd name="connsiteY32" fmla="*/ 1335243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5243 h 6867525"/>
              <a:gd name="connsiteX6" fmla="*/ 2094804 w 9144000"/>
              <a:gd name="connsiteY6" fmla="*/ 1714255 h 6867525"/>
              <a:gd name="connsiteX7" fmla="*/ 2179012 w 9144000"/>
              <a:gd name="connsiteY7" fmla="*/ 1913069 h 6867525"/>
              <a:gd name="connsiteX8" fmla="*/ 353912 w 9144000"/>
              <a:gd name="connsiteY8" fmla="*/ 3750823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9120 w 9144000"/>
              <a:gd name="connsiteY31" fmla="*/ 1342775 h 6867525"/>
              <a:gd name="connsiteX32" fmla="*/ 2244287 w 9144000"/>
              <a:gd name="connsiteY32" fmla="*/ 1335243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5243 h 6867525"/>
              <a:gd name="connsiteX6" fmla="*/ 2094804 w 9144000"/>
              <a:gd name="connsiteY6" fmla="*/ 1714255 h 6867525"/>
              <a:gd name="connsiteX7" fmla="*/ 2179012 w 9144000"/>
              <a:gd name="connsiteY7" fmla="*/ 1913069 h 6867525"/>
              <a:gd name="connsiteX8" fmla="*/ 353912 w 9144000"/>
              <a:gd name="connsiteY8" fmla="*/ 3750823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9120 w 9144000"/>
              <a:gd name="connsiteY31" fmla="*/ 1342775 h 6867525"/>
              <a:gd name="connsiteX32" fmla="*/ 2244287 w 9144000"/>
              <a:gd name="connsiteY32" fmla="*/ 1335243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5243 h 6867525"/>
              <a:gd name="connsiteX6" fmla="*/ 2094804 w 9144000"/>
              <a:gd name="connsiteY6" fmla="*/ 1714255 h 6867525"/>
              <a:gd name="connsiteX7" fmla="*/ 2179012 w 9144000"/>
              <a:gd name="connsiteY7" fmla="*/ 1913069 h 6867525"/>
              <a:gd name="connsiteX8" fmla="*/ 353912 w 9144000"/>
              <a:gd name="connsiteY8" fmla="*/ 3750823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9120 w 9144000"/>
              <a:gd name="connsiteY31" fmla="*/ 1342775 h 6867525"/>
              <a:gd name="connsiteX32" fmla="*/ 2244287 w 9144000"/>
              <a:gd name="connsiteY32" fmla="*/ 1335243 h 6867525"/>
              <a:gd name="connsiteX0" fmla="*/ 0 w 9144000"/>
              <a:gd name="connsiteY0" fmla="*/ 0 h 6867525"/>
              <a:gd name="connsiteX1" fmla="*/ 9144000 w 9144000"/>
              <a:gd name="connsiteY1" fmla="*/ 0 h 6867525"/>
              <a:gd name="connsiteX2" fmla="*/ 9144000 w 9144000"/>
              <a:gd name="connsiteY2" fmla="*/ 6867525 h 6867525"/>
              <a:gd name="connsiteX3" fmla="*/ 0 w 9144000"/>
              <a:gd name="connsiteY3" fmla="*/ 6867525 h 6867525"/>
              <a:gd name="connsiteX4" fmla="*/ 0 w 9144000"/>
              <a:gd name="connsiteY4" fmla="*/ 0 h 6867525"/>
              <a:gd name="connsiteX5" fmla="*/ 2244287 w 9144000"/>
              <a:gd name="connsiteY5" fmla="*/ 1335243 h 6867525"/>
              <a:gd name="connsiteX6" fmla="*/ 2094804 w 9144000"/>
              <a:gd name="connsiteY6" fmla="*/ 1714255 h 6867525"/>
              <a:gd name="connsiteX7" fmla="*/ 2179012 w 9144000"/>
              <a:gd name="connsiteY7" fmla="*/ 1913069 h 6867525"/>
              <a:gd name="connsiteX8" fmla="*/ 353912 w 9144000"/>
              <a:gd name="connsiteY8" fmla="*/ 3750823 h 6867525"/>
              <a:gd name="connsiteX9" fmla="*/ 2950904 w 9144000"/>
              <a:gd name="connsiteY9" fmla="*/ 5269933 h 6867525"/>
              <a:gd name="connsiteX10" fmla="*/ 5687151 w 9144000"/>
              <a:gd name="connsiteY10" fmla="*/ 5276887 h 6867525"/>
              <a:gd name="connsiteX11" fmla="*/ 5777546 w 9144000"/>
              <a:gd name="connsiteY11" fmla="*/ 5370760 h 6867525"/>
              <a:gd name="connsiteX12" fmla="*/ 5708012 w 9144000"/>
              <a:gd name="connsiteY12" fmla="*/ 5621090 h 6867525"/>
              <a:gd name="connsiteX13" fmla="*/ 5906189 w 9144000"/>
              <a:gd name="connsiteY13" fmla="*/ 5624568 h 6867525"/>
              <a:gd name="connsiteX14" fmla="*/ 6059169 w 9144000"/>
              <a:gd name="connsiteY14" fmla="*/ 5269934 h 6867525"/>
              <a:gd name="connsiteX15" fmla="*/ 6128705 w 9144000"/>
              <a:gd name="connsiteY15" fmla="*/ 5273411 h 6867525"/>
              <a:gd name="connsiteX16" fmla="*/ 6208670 w 9144000"/>
              <a:gd name="connsiteY16" fmla="*/ 5370760 h 6867525"/>
              <a:gd name="connsiteX17" fmla="*/ 6135658 w 9144000"/>
              <a:gd name="connsiteY17" fmla="*/ 5621091 h 6867525"/>
              <a:gd name="connsiteX18" fmla="*/ 6340790 w 9144000"/>
              <a:gd name="connsiteY18" fmla="*/ 5621091 h 6867525"/>
              <a:gd name="connsiteX19" fmla="*/ 6497246 w 9144000"/>
              <a:gd name="connsiteY19" fmla="*/ 5176060 h 6867525"/>
              <a:gd name="connsiteX20" fmla="*/ 6636466 w 9144000"/>
              <a:gd name="connsiteY20" fmla="*/ 4873617 h 6867525"/>
              <a:gd name="connsiteX21" fmla="*/ 6636319 w 9144000"/>
              <a:gd name="connsiteY21" fmla="*/ 2106040 h 6867525"/>
              <a:gd name="connsiteX22" fmla="*/ 6542445 w 9144000"/>
              <a:gd name="connsiteY22" fmla="*/ 1737498 h 6867525"/>
              <a:gd name="connsiteX23" fmla="*/ 6094701 w 9144000"/>
              <a:gd name="connsiteY23" fmla="*/ 1604868 h 6867525"/>
              <a:gd name="connsiteX24" fmla="*/ 4089666 w 9144000"/>
              <a:gd name="connsiteY24" fmla="*/ 8461 h 6867525"/>
              <a:gd name="connsiteX25" fmla="*/ 3439138 w 9144000"/>
              <a:gd name="connsiteY25" fmla="*/ 669454 h 6867525"/>
              <a:gd name="connsiteX26" fmla="*/ 2763483 w 9144000"/>
              <a:gd name="connsiteY26" fmla="*/ 1336303 h 6867525"/>
              <a:gd name="connsiteX27" fmla="*/ 2677367 w 9144000"/>
              <a:gd name="connsiteY27" fmla="*/ 1342560 h 6867525"/>
              <a:gd name="connsiteX28" fmla="*/ 2599256 w 9144000"/>
              <a:gd name="connsiteY28" fmla="*/ 1497695 h 6867525"/>
              <a:gd name="connsiteX29" fmla="*/ 2448007 w 9144000"/>
              <a:gd name="connsiteY29" fmla="*/ 1648301 h 6867525"/>
              <a:gd name="connsiteX30" fmla="*/ 2377956 w 9144000"/>
              <a:gd name="connsiteY30" fmla="*/ 1587018 h 6867525"/>
              <a:gd name="connsiteX31" fmla="*/ 2449120 w 9144000"/>
              <a:gd name="connsiteY31" fmla="*/ 1342775 h 6867525"/>
              <a:gd name="connsiteX32" fmla="*/ 2244287 w 9144000"/>
              <a:gd name="connsiteY32" fmla="*/ 1335243 h 6867525"/>
              <a:gd name="connsiteX0" fmla="*/ 0 w 9144000"/>
              <a:gd name="connsiteY0" fmla="*/ 0 h 6868765"/>
              <a:gd name="connsiteX1" fmla="*/ 9144000 w 9144000"/>
              <a:gd name="connsiteY1" fmla="*/ 0 h 6868765"/>
              <a:gd name="connsiteX2" fmla="*/ 9144000 w 9144000"/>
              <a:gd name="connsiteY2" fmla="*/ 6867525 h 6868765"/>
              <a:gd name="connsiteX3" fmla="*/ 0 w 9144000"/>
              <a:gd name="connsiteY3" fmla="*/ 6867525 h 6868765"/>
              <a:gd name="connsiteX4" fmla="*/ 0 w 9144000"/>
              <a:gd name="connsiteY4" fmla="*/ 0 h 6868765"/>
              <a:gd name="connsiteX5" fmla="*/ 2244287 w 9144000"/>
              <a:gd name="connsiteY5" fmla="*/ 1335243 h 6868765"/>
              <a:gd name="connsiteX6" fmla="*/ 2094804 w 9144000"/>
              <a:gd name="connsiteY6" fmla="*/ 1714255 h 6868765"/>
              <a:gd name="connsiteX7" fmla="*/ 2179012 w 9144000"/>
              <a:gd name="connsiteY7" fmla="*/ 1913069 h 6868765"/>
              <a:gd name="connsiteX8" fmla="*/ 353912 w 9144000"/>
              <a:gd name="connsiteY8" fmla="*/ 3750823 h 6868765"/>
              <a:gd name="connsiteX9" fmla="*/ 3461398 w 9144000"/>
              <a:gd name="connsiteY9" fmla="*/ 6868730 h 6868765"/>
              <a:gd name="connsiteX10" fmla="*/ 5687151 w 9144000"/>
              <a:gd name="connsiteY10" fmla="*/ 5276887 h 6868765"/>
              <a:gd name="connsiteX11" fmla="*/ 5777546 w 9144000"/>
              <a:gd name="connsiteY11" fmla="*/ 5370760 h 6868765"/>
              <a:gd name="connsiteX12" fmla="*/ 5708012 w 9144000"/>
              <a:gd name="connsiteY12" fmla="*/ 5621090 h 6868765"/>
              <a:gd name="connsiteX13" fmla="*/ 5906189 w 9144000"/>
              <a:gd name="connsiteY13" fmla="*/ 5624568 h 6868765"/>
              <a:gd name="connsiteX14" fmla="*/ 6059169 w 9144000"/>
              <a:gd name="connsiteY14" fmla="*/ 5269934 h 6868765"/>
              <a:gd name="connsiteX15" fmla="*/ 6128705 w 9144000"/>
              <a:gd name="connsiteY15" fmla="*/ 5273411 h 6868765"/>
              <a:gd name="connsiteX16" fmla="*/ 6208670 w 9144000"/>
              <a:gd name="connsiteY16" fmla="*/ 5370760 h 6868765"/>
              <a:gd name="connsiteX17" fmla="*/ 6135658 w 9144000"/>
              <a:gd name="connsiteY17" fmla="*/ 5621091 h 6868765"/>
              <a:gd name="connsiteX18" fmla="*/ 6340790 w 9144000"/>
              <a:gd name="connsiteY18" fmla="*/ 5621091 h 6868765"/>
              <a:gd name="connsiteX19" fmla="*/ 6497246 w 9144000"/>
              <a:gd name="connsiteY19" fmla="*/ 5176060 h 6868765"/>
              <a:gd name="connsiteX20" fmla="*/ 6636466 w 9144000"/>
              <a:gd name="connsiteY20" fmla="*/ 4873617 h 6868765"/>
              <a:gd name="connsiteX21" fmla="*/ 6636319 w 9144000"/>
              <a:gd name="connsiteY21" fmla="*/ 2106040 h 6868765"/>
              <a:gd name="connsiteX22" fmla="*/ 6542445 w 9144000"/>
              <a:gd name="connsiteY22" fmla="*/ 1737498 h 6868765"/>
              <a:gd name="connsiteX23" fmla="*/ 6094701 w 9144000"/>
              <a:gd name="connsiteY23" fmla="*/ 1604868 h 6868765"/>
              <a:gd name="connsiteX24" fmla="*/ 4089666 w 9144000"/>
              <a:gd name="connsiteY24" fmla="*/ 8461 h 6868765"/>
              <a:gd name="connsiteX25" fmla="*/ 3439138 w 9144000"/>
              <a:gd name="connsiteY25" fmla="*/ 669454 h 6868765"/>
              <a:gd name="connsiteX26" fmla="*/ 2763483 w 9144000"/>
              <a:gd name="connsiteY26" fmla="*/ 1336303 h 6868765"/>
              <a:gd name="connsiteX27" fmla="*/ 2677367 w 9144000"/>
              <a:gd name="connsiteY27" fmla="*/ 1342560 h 6868765"/>
              <a:gd name="connsiteX28" fmla="*/ 2599256 w 9144000"/>
              <a:gd name="connsiteY28" fmla="*/ 1497695 h 6868765"/>
              <a:gd name="connsiteX29" fmla="*/ 2448007 w 9144000"/>
              <a:gd name="connsiteY29" fmla="*/ 1648301 h 6868765"/>
              <a:gd name="connsiteX30" fmla="*/ 2377956 w 9144000"/>
              <a:gd name="connsiteY30" fmla="*/ 1587018 h 6868765"/>
              <a:gd name="connsiteX31" fmla="*/ 2449120 w 9144000"/>
              <a:gd name="connsiteY31" fmla="*/ 1342775 h 6868765"/>
              <a:gd name="connsiteX32" fmla="*/ 2244287 w 9144000"/>
              <a:gd name="connsiteY32" fmla="*/ 1335243 h 6868765"/>
              <a:gd name="connsiteX0" fmla="*/ 0 w 9144000"/>
              <a:gd name="connsiteY0" fmla="*/ 0 h 6868730"/>
              <a:gd name="connsiteX1" fmla="*/ 9144000 w 9144000"/>
              <a:gd name="connsiteY1" fmla="*/ 0 h 6868730"/>
              <a:gd name="connsiteX2" fmla="*/ 9144000 w 9144000"/>
              <a:gd name="connsiteY2" fmla="*/ 6867525 h 6868730"/>
              <a:gd name="connsiteX3" fmla="*/ 0 w 9144000"/>
              <a:gd name="connsiteY3" fmla="*/ 6867525 h 6868730"/>
              <a:gd name="connsiteX4" fmla="*/ 0 w 9144000"/>
              <a:gd name="connsiteY4" fmla="*/ 0 h 6868730"/>
              <a:gd name="connsiteX5" fmla="*/ 2244287 w 9144000"/>
              <a:gd name="connsiteY5" fmla="*/ 1335243 h 6868730"/>
              <a:gd name="connsiteX6" fmla="*/ 2094804 w 9144000"/>
              <a:gd name="connsiteY6" fmla="*/ 1714255 h 6868730"/>
              <a:gd name="connsiteX7" fmla="*/ 2179012 w 9144000"/>
              <a:gd name="connsiteY7" fmla="*/ 1913069 h 6868730"/>
              <a:gd name="connsiteX8" fmla="*/ 353912 w 9144000"/>
              <a:gd name="connsiteY8" fmla="*/ 3750823 h 6868730"/>
              <a:gd name="connsiteX9" fmla="*/ 3461398 w 9144000"/>
              <a:gd name="connsiteY9" fmla="*/ 6868730 h 6868730"/>
              <a:gd name="connsiteX10" fmla="*/ 5687151 w 9144000"/>
              <a:gd name="connsiteY10" fmla="*/ 5276887 h 6868730"/>
              <a:gd name="connsiteX11" fmla="*/ 5777546 w 9144000"/>
              <a:gd name="connsiteY11" fmla="*/ 5370760 h 6868730"/>
              <a:gd name="connsiteX12" fmla="*/ 5708012 w 9144000"/>
              <a:gd name="connsiteY12" fmla="*/ 5621090 h 6868730"/>
              <a:gd name="connsiteX13" fmla="*/ 5906189 w 9144000"/>
              <a:gd name="connsiteY13" fmla="*/ 5624568 h 6868730"/>
              <a:gd name="connsiteX14" fmla="*/ 6059169 w 9144000"/>
              <a:gd name="connsiteY14" fmla="*/ 5269934 h 6868730"/>
              <a:gd name="connsiteX15" fmla="*/ 6128705 w 9144000"/>
              <a:gd name="connsiteY15" fmla="*/ 5273411 h 6868730"/>
              <a:gd name="connsiteX16" fmla="*/ 6208670 w 9144000"/>
              <a:gd name="connsiteY16" fmla="*/ 5370760 h 6868730"/>
              <a:gd name="connsiteX17" fmla="*/ 6135658 w 9144000"/>
              <a:gd name="connsiteY17" fmla="*/ 5621091 h 6868730"/>
              <a:gd name="connsiteX18" fmla="*/ 6340790 w 9144000"/>
              <a:gd name="connsiteY18" fmla="*/ 5621091 h 6868730"/>
              <a:gd name="connsiteX19" fmla="*/ 6497246 w 9144000"/>
              <a:gd name="connsiteY19" fmla="*/ 5176060 h 6868730"/>
              <a:gd name="connsiteX20" fmla="*/ 6636466 w 9144000"/>
              <a:gd name="connsiteY20" fmla="*/ 4873617 h 6868730"/>
              <a:gd name="connsiteX21" fmla="*/ 6636319 w 9144000"/>
              <a:gd name="connsiteY21" fmla="*/ 2106040 h 6868730"/>
              <a:gd name="connsiteX22" fmla="*/ 6542445 w 9144000"/>
              <a:gd name="connsiteY22" fmla="*/ 1737498 h 6868730"/>
              <a:gd name="connsiteX23" fmla="*/ 6094701 w 9144000"/>
              <a:gd name="connsiteY23" fmla="*/ 1604868 h 6868730"/>
              <a:gd name="connsiteX24" fmla="*/ 4089666 w 9144000"/>
              <a:gd name="connsiteY24" fmla="*/ 8461 h 6868730"/>
              <a:gd name="connsiteX25" fmla="*/ 3439138 w 9144000"/>
              <a:gd name="connsiteY25" fmla="*/ 669454 h 6868730"/>
              <a:gd name="connsiteX26" fmla="*/ 2763483 w 9144000"/>
              <a:gd name="connsiteY26" fmla="*/ 1336303 h 6868730"/>
              <a:gd name="connsiteX27" fmla="*/ 2677367 w 9144000"/>
              <a:gd name="connsiteY27" fmla="*/ 1342560 h 6868730"/>
              <a:gd name="connsiteX28" fmla="*/ 2599256 w 9144000"/>
              <a:gd name="connsiteY28" fmla="*/ 1497695 h 6868730"/>
              <a:gd name="connsiteX29" fmla="*/ 2448007 w 9144000"/>
              <a:gd name="connsiteY29" fmla="*/ 1648301 h 6868730"/>
              <a:gd name="connsiteX30" fmla="*/ 2377956 w 9144000"/>
              <a:gd name="connsiteY30" fmla="*/ 1587018 h 6868730"/>
              <a:gd name="connsiteX31" fmla="*/ 2449120 w 9144000"/>
              <a:gd name="connsiteY31" fmla="*/ 1342775 h 6868730"/>
              <a:gd name="connsiteX32" fmla="*/ 2244287 w 9144000"/>
              <a:gd name="connsiteY32" fmla="*/ 1335243 h 6868730"/>
              <a:gd name="connsiteX0" fmla="*/ 0 w 9144000"/>
              <a:gd name="connsiteY0" fmla="*/ 0 h 6868730"/>
              <a:gd name="connsiteX1" fmla="*/ 9144000 w 9144000"/>
              <a:gd name="connsiteY1" fmla="*/ 0 h 6868730"/>
              <a:gd name="connsiteX2" fmla="*/ 9144000 w 9144000"/>
              <a:gd name="connsiteY2" fmla="*/ 6867525 h 6868730"/>
              <a:gd name="connsiteX3" fmla="*/ 0 w 9144000"/>
              <a:gd name="connsiteY3" fmla="*/ 6867525 h 6868730"/>
              <a:gd name="connsiteX4" fmla="*/ 0 w 9144000"/>
              <a:gd name="connsiteY4" fmla="*/ 0 h 6868730"/>
              <a:gd name="connsiteX5" fmla="*/ 2244287 w 9144000"/>
              <a:gd name="connsiteY5" fmla="*/ 1335243 h 6868730"/>
              <a:gd name="connsiteX6" fmla="*/ 2094804 w 9144000"/>
              <a:gd name="connsiteY6" fmla="*/ 1714255 h 6868730"/>
              <a:gd name="connsiteX7" fmla="*/ 2179012 w 9144000"/>
              <a:gd name="connsiteY7" fmla="*/ 1913069 h 6868730"/>
              <a:gd name="connsiteX8" fmla="*/ 353912 w 9144000"/>
              <a:gd name="connsiteY8" fmla="*/ 3750823 h 6868730"/>
              <a:gd name="connsiteX9" fmla="*/ 3461398 w 9144000"/>
              <a:gd name="connsiteY9" fmla="*/ 6868730 h 6868730"/>
              <a:gd name="connsiteX10" fmla="*/ 5687151 w 9144000"/>
              <a:gd name="connsiteY10" fmla="*/ 5276887 h 6868730"/>
              <a:gd name="connsiteX11" fmla="*/ 5777546 w 9144000"/>
              <a:gd name="connsiteY11" fmla="*/ 5370760 h 6868730"/>
              <a:gd name="connsiteX12" fmla="*/ 5708012 w 9144000"/>
              <a:gd name="connsiteY12" fmla="*/ 5621090 h 6868730"/>
              <a:gd name="connsiteX13" fmla="*/ 5906189 w 9144000"/>
              <a:gd name="connsiteY13" fmla="*/ 5624568 h 6868730"/>
              <a:gd name="connsiteX14" fmla="*/ 6059169 w 9144000"/>
              <a:gd name="connsiteY14" fmla="*/ 5269934 h 6868730"/>
              <a:gd name="connsiteX15" fmla="*/ 6128705 w 9144000"/>
              <a:gd name="connsiteY15" fmla="*/ 5273411 h 6868730"/>
              <a:gd name="connsiteX16" fmla="*/ 6208670 w 9144000"/>
              <a:gd name="connsiteY16" fmla="*/ 5370760 h 6868730"/>
              <a:gd name="connsiteX17" fmla="*/ 6135658 w 9144000"/>
              <a:gd name="connsiteY17" fmla="*/ 5621091 h 6868730"/>
              <a:gd name="connsiteX18" fmla="*/ 6340790 w 9144000"/>
              <a:gd name="connsiteY18" fmla="*/ 5621091 h 6868730"/>
              <a:gd name="connsiteX19" fmla="*/ 6497246 w 9144000"/>
              <a:gd name="connsiteY19" fmla="*/ 5176060 h 6868730"/>
              <a:gd name="connsiteX20" fmla="*/ 6636466 w 9144000"/>
              <a:gd name="connsiteY20" fmla="*/ 4873617 h 6868730"/>
              <a:gd name="connsiteX21" fmla="*/ 6636319 w 9144000"/>
              <a:gd name="connsiteY21" fmla="*/ 2106040 h 6868730"/>
              <a:gd name="connsiteX22" fmla="*/ 6542445 w 9144000"/>
              <a:gd name="connsiteY22" fmla="*/ 1737498 h 6868730"/>
              <a:gd name="connsiteX23" fmla="*/ 6094701 w 9144000"/>
              <a:gd name="connsiteY23" fmla="*/ 1604868 h 6868730"/>
              <a:gd name="connsiteX24" fmla="*/ 4089666 w 9144000"/>
              <a:gd name="connsiteY24" fmla="*/ 8461 h 6868730"/>
              <a:gd name="connsiteX25" fmla="*/ 3439138 w 9144000"/>
              <a:gd name="connsiteY25" fmla="*/ 669454 h 6868730"/>
              <a:gd name="connsiteX26" fmla="*/ 2763483 w 9144000"/>
              <a:gd name="connsiteY26" fmla="*/ 1336303 h 6868730"/>
              <a:gd name="connsiteX27" fmla="*/ 2677367 w 9144000"/>
              <a:gd name="connsiteY27" fmla="*/ 1342560 h 6868730"/>
              <a:gd name="connsiteX28" fmla="*/ 2599256 w 9144000"/>
              <a:gd name="connsiteY28" fmla="*/ 1497695 h 6868730"/>
              <a:gd name="connsiteX29" fmla="*/ 2448007 w 9144000"/>
              <a:gd name="connsiteY29" fmla="*/ 1648301 h 6868730"/>
              <a:gd name="connsiteX30" fmla="*/ 2377956 w 9144000"/>
              <a:gd name="connsiteY30" fmla="*/ 1587018 h 6868730"/>
              <a:gd name="connsiteX31" fmla="*/ 2449120 w 9144000"/>
              <a:gd name="connsiteY31" fmla="*/ 1342775 h 6868730"/>
              <a:gd name="connsiteX32" fmla="*/ 2244287 w 9144000"/>
              <a:gd name="connsiteY32" fmla="*/ 1335243 h 6868730"/>
              <a:gd name="connsiteX0" fmla="*/ 0 w 9144000"/>
              <a:gd name="connsiteY0" fmla="*/ 0 h 6873719"/>
              <a:gd name="connsiteX1" fmla="*/ 9144000 w 9144000"/>
              <a:gd name="connsiteY1" fmla="*/ 0 h 6873719"/>
              <a:gd name="connsiteX2" fmla="*/ 9144000 w 9144000"/>
              <a:gd name="connsiteY2" fmla="*/ 6867525 h 6873719"/>
              <a:gd name="connsiteX3" fmla="*/ 0 w 9144000"/>
              <a:gd name="connsiteY3" fmla="*/ 6867525 h 6873719"/>
              <a:gd name="connsiteX4" fmla="*/ 0 w 9144000"/>
              <a:gd name="connsiteY4" fmla="*/ 0 h 6873719"/>
              <a:gd name="connsiteX5" fmla="*/ 2244287 w 9144000"/>
              <a:gd name="connsiteY5" fmla="*/ 1335243 h 6873719"/>
              <a:gd name="connsiteX6" fmla="*/ 2094804 w 9144000"/>
              <a:gd name="connsiteY6" fmla="*/ 1714255 h 6873719"/>
              <a:gd name="connsiteX7" fmla="*/ 2179012 w 9144000"/>
              <a:gd name="connsiteY7" fmla="*/ 1913069 h 6873719"/>
              <a:gd name="connsiteX8" fmla="*/ 353912 w 9144000"/>
              <a:gd name="connsiteY8" fmla="*/ 3750823 h 6873719"/>
              <a:gd name="connsiteX9" fmla="*/ 3461398 w 9144000"/>
              <a:gd name="connsiteY9" fmla="*/ 6868730 h 6873719"/>
              <a:gd name="connsiteX10" fmla="*/ 5833006 w 9144000"/>
              <a:gd name="connsiteY10" fmla="*/ 6870074 h 6873719"/>
              <a:gd name="connsiteX11" fmla="*/ 5777546 w 9144000"/>
              <a:gd name="connsiteY11" fmla="*/ 5370760 h 6873719"/>
              <a:gd name="connsiteX12" fmla="*/ 5708012 w 9144000"/>
              <a:gd name="connsiteY12" fmla="*/ 5621090 h 6873719"/>
              <a:gd name="connsiteX13" fmla="*/ 5906189 w 9144000"/>
              <a:gd name="connsiteY13" fmla="*/ 5624568 h 6873719"/>
              <a:gd name="connsiteX14" fmla="*/ 6059169 w 9144000"/>
              <a:gd name="connsiteY14" fmla="*/ 5269934 h 6873719"/>
              <a:gd name="connsiteX15" fmla="*/ 6128705 w 9144000"/>
              <a:gd name="connsiteY15" fmla="*/ 5273411 h 6873719"/>
              <a:gd name="connsiteX16" fmla="*/ 6208670 w 9144000"/>
              <a:gd name="connsiteY16" fmla="*/ 5370760 h 6873719"/>
              <a:gd name="connsiteX17" fmla="*/ 6135658 w 9144000"/>
              <a:gd name="connsiteY17" fmla="*/ 5621091 h 6873719"/>
              <a:gd name="connsiteX18" fmla="*/ 6340790 w 9144000"/>
              <a:gd name="connsiteY18" fmla="*/ 5621091 h 6873719"/>
              <a:gd name="connsiteX19" fmla="*/ 6497246 w 9144000"/>
              <a:gd name="connsiteY19" fmla="*/ 5176060 h 6873719"/>
              <a:gd name="connsiteX20" fmla="*/ 6636466 w 9144000"/>
              <a:gd name="connsiteY20" fmla="*/ 4873617 h 6873719"/>
              <a:gd name="connsiteX21" fmla="*/ 6636319 w 9144000"/>
              <a:gd name="connsiteY21" fmla="*/ 2106040 h 6873719"/>
              <a:gd name="connsiteX22" fmla="*/ 6542445 w 9144000"/>
              <a:gd name="connsiteY22" fmla="*/ 1737498 h 6873719"/>
              <a:gd name="connsiteX23" fmla="*/ 6094701 w 9144000"/>
              <a:gd name="connsiteY23" fmla="*/ 1604868 h 6873719"/>
              <a:gd name="connsiteX24" fmla="*/ 4089666 w 9144000"/>
              <a:gd name="connsiteY24" fmla="*/ 8461 h 6873719"/>
              <a:gd name="connsiteX25" fmla="*/ 3439138 w 9144000"/>
              <a:gd name="connsiteY25" fmla="*/ 669454 h 6873719"/>
              <a:gd name="connsiteX26" fmla="*/ 2763483 w 9144000"/>
              <a:gd name="connsiteY26" fmla="*/ 1336303 h 6873719"/>
              <a:gd name="connsiteX27" fmla="*/ 2677367 w 9144000"/>
              <a:gd name="connsiteY27" fmla="*/ 1342560 h 6873719"/>
              <a:gd name="connsiteX28" fmla="*/ 2599256 w 9144000"/>
              <a:gd name="connsiteY28" fmla="*/ 1497695 h 6873719"/>
              <a:gd name="connsiteX29" fmla="*/ 2448007 w 9144000"/>
              <a:gd name="connsiteY29" fmla="*/ 1648301 h 6873719"/>
              <a:gd name="connsiteX30" fmla="*/ 2377956 w 9144000"/>
              <a:gd name="connsiteY30" fmla="*/ 1587018 h 6873719"/>
              <a:gd name="connsiteX31" fmla="*/ 2449120 w 9144000"/>
              <a:gd name="connsiteY31" fmla="*/ 1342775 h 6873719"/>
              <a:gd name="connsiteX32" fmla="*/ 2244287 w 9144000"/>
              <a:gd name="connsiteY32" fmla="*/ 1335243 h 6873719"/>
              <a:gd name="connsiteX0" fmla="*/ 0 w 9144000"/>
              <a:gd name="connsiteY0" fmla="*/ 0 h 6874539"/>
              <a:gd name="connsiteX1" fmla="*/ 9144000 w 9144000"/>
              <a:gd name="connsiteY1" fmla="*/ 0 h 6874539"/>
              <a:gd name="connsiteX2" fmla="*/ 9144000 w 9144000"/>
              <a:gd name="connsiteY2" fmla="*/ 6867525 h 6874539"/>
              <a:gd name="connsiteX3" fmla="*/ 0 w 9144000"/>
              <a:gd name="connsiteY3" fmla="*/ 6867525 h 6874539"/>
              <a:gd name="connsiteX4" fmla="*/ 0 w 9144000"/>
              <a:gd name="connsiteY4" fmla="*/ 0 h 6874539"/>
              <a:gd name="connsiteX5" fmla="*/ 2244287 w 9144000"/>
              <a:gd name="connsiteY5" fmla="*/ 1335243 h 6874539"/>
              <a:gd name="connsiteX6" fmla="*/ 2094804 w 9144000"/>
              <a:gd name="connsiteY6" fmla="*/ 1714255 h 6874539"/>
              <a:gd name="connsiteX7" fmla="*/ 2179012 w 9144000"/>
              <a:gd name="connsiteY7" fmla="*/ 1913069 h 6874539"/>
              <a:gd name="connsiteX8" fmla="*/ 353912 w 9144000"/>
              <a:gd name="connsiteY8" fmla="*/ 3750823 h 6874539"/>
              <a:gd name="connsiteX9" fmla="*/ 3461398 w 9144000"/>
              <a:gd name="connsiteY9" fmla="*/ 6868730 h 6874539"/>
              <a:gd name="connsiteX10" fmla="*/ 5833006 w 9144000"/>
              <a:gd name="connsiteY10" fmla="*/ 6870074 h 6874539"/>
              <a:gd name="connsiteX11" fmla="*/ 7011705 w 9144000"/>
              <a:gd name="connsiteY11" fmla="*/ 5679300 h 6874539"/>
              <a:gd name="connsiteX12" fmla="*/ 5708012 w 9144000"/>
              <a:gd name="connsiteY12" fmla="*/ 5621090 h 6874539"/>
              <a:gd name="connsiteX13" fmla="*/ 5906189 w 9144000"/>
              <a:gd name="connsiteY13" fmla="*/ 5624568 h 6874539"/>
              <a:gd name="connsiteX14" fmla="*/ 6059169 w 9144000"/>
              <a:gd name="connsiteY14" fmla="*/ 5269934 h 6874539"/>
              <a:gd name="connsiteX15" fmla="*/ 6128705 w 9144000"/>
              <a:gd name="connsiteY15" fmla="*/ 5273411 h 6874539"/>
              <a:gd name="connsiteX16" fmla="*/ 6208670 w 9144000"/>
              <a:gd name="connsiteY16" fmla="*/ 5370760 h 6874539"/>
              <a:gd name="connsiteX17" fmla="*/ 6135658 w 9144000"/>
              <a:gd name="connsiteY17" fmla="*/ 5621091 h 6874539"/>
              <a:gd name="connsiteX18" fmla="*/ 6340790 w 9144000"/>
              <a:gd name="connsiteY18" fmla="*/ 5621091 h 6874539"/>
              <a:gd name="connsiteX19" fmla="*/ 6497246 w 9144000"/>
              <a:gd name="connsiteY19" fmla="*/ 5176060 h 6874539"/>
              <a:gd name="connsiteX20" fmla="*/ 6636466 w 9144000"/>
              <a:gd name="connsiteY20" fmla="*/ 4873617 h 6874539"/>
              <a:gd name="connsiteX21" fmla="*/ 6636319 w 9144000"/>
              <a:gd name="connsiteY21" fmla="*/ 2106040 h 6874539"/>
              <a:gd name="connsiteX22" fmla="*/ 6542445 w 9144000"/>
              <a:gd name="connsiteY22" fmla="*/ 1737498 h 6874539"/>
              <a:gd name="connsiteX23" fmla="*/ 6094701 w 9144000"/>
              <a:gd name="connsiteY23" fmla="*/ 1604868 h 6874539"/>
              <a:gd name="connsiteX24" fmla="*/ 4089666 w 9144000"/>
              <a:gd name="connsiteY24" fmla="*/ 8461 h 6874539"/>
              <a:gd name="connsiteX25" fmla="*/ 3439138 w 9144000"/>
              <a:gd name="connsiteY25" fmla="*/ 669454 h 6874539"/>
              <a:gd name="connsiteX26" fmla="*/ 2763483 w 9144000"/>
              <a:gd name="connsiteY26" fmla="*/ 1336303 h 6874539"/>
              <a:gd name="connsiteX27" fmla="*/ 2677367 w 9144000"/>
              <a:gd name="connsiteY27" fmla="*/ 1342560 h 6874539"/>
              <a:gd name="connsiteX28" fmla="*/ 2599256 w 9144000"/>
              <a:gd name="connsiteY28" fmla="*/ 1497695 h 6874539"/>
              <a:gd name="connsiteX29" fmla="*/ 2448007 w 9144000"/>
              <a:gd name="connsiteY29" fmla="*/ 1648301 h 6874539"/>
              <a:gd name="connsiteX30" fmla="*/ 2377956 w 9144000"/>
              <a:gd name="connsiteY30" fmla="*/ 1587018 h 6874539"/>
              <a:gd name="connsiteX31" fmla="*/ 2449120 w 9144000"/>
              <a:gd name="connsiteY31" fmla="*/ 1342775 h 6874539"/>
              <a:gd name="connsiteX32" fmla="*/ 2244287 w 9144000"/>
              <a:gd name="connsiteY32" fmla="*/ 1335243 h 6874539"/>
              <a:gd name="connsiteX0" fmla="*/ 0 w 9144000"/>
              <a:gd name="connsiteY0" fmla="*/ 0 h 6874539"/>
              <a:gd name="connsiteX1" fmla="*/ 9144000 w 9144000"/>
              <a:gd name="connsiteY1" fmla="*/ 0 h 6874539"/>
              <a:gd name="connsiteX2" fmla="*/ 9144000 w 9144000"/>
              <a:gd name="connsiteY2" fmla="*/ 6867525 h 6874539"/>
              <a:gd name="connsiteX3" fmla="*/ 0 w 9144000"/>
              <a:gd name="connsiteY3" fmla="*/ 6867525 h 6874539"/>
              <a:gd name="connsiteX4" fmla="*/ 0 w 9144000"/>
              <a:gd name="connsiteY4" fmla="*/ 0 h 6874539"/>
              <a:gd name="connsiteX5" fmla="*/ 2244287 w 9144000"/>
              <a:gd name="connsiteY5" fmla="*/ 1335243 h 6874539"/>
              <a:gd name="connsiteX6" fmla="*/ 2094804 w 9144000"/>
              <a:gd name="connsiteY6" fmla="*/ 1714255 h 6874539"/>
              <a:gd name="connsiteX7" fmla="*/ 2179012 w 9144000"/>
              <a:gd name="connsiteY7" fmla="*/ 1913069 h 6874539"/>
              <a:gd name="connsiteX8" fmla="*/ 353912 w 9144000"/>
              <a:gd name="connsiteY8" fmla="*/ 3750823 h 6874539"/>
              <a:gd name="connsiteX9" fmla="*/ 3461398 w 9144000"/>
              <a:gd name="connsiteY9" fmla="*/ 6868730 h 6874539"/>
              <a:gd name="connsiteX10" fmla="*/ 5788127 w 9144000"/>
              <a:gd name="connsiteY10" fmla="*/ 6870074 h 6874539"/>
              <a:gd name="connsiteX11" fmla="*/ 7011705 w 9144000"/>
              <a:gd name="connsiteY11" fmla="*/ 5679300 h 6874539"/>
              <a:gd name="connsiteX12" fmla="*/ 5708012 w 9144000"/>
              <a:gd name="connsiteY12" fmla="*/ 5621090 h 6874539"/>
              <a:gd name="connsiteX13" fmla="*/ 5906189 w 9144000"/>
              <a:gd name="connsiteY13" fmla="*/ 5624568 h 6874539"/>
              <a:gd name="connsiteX14" fmla="*/ 6059169 w 9144000"/>
              <a:gd name="connsiteY14" fmla="*/ 5269934 h 6874539"/>
              <a:gd name="connsiteX15" fmla="*/ 6128705 w 9144000"/>
              <a:gd name="connsiteY15" fmla="*/ 5273411 h 6874539"/>
              <a:gd name="connsiteX16" fmla="*/ 6208670 w 9144000"/>
              <a:gd name="connsiteY16" fmla="*/ 5370760 h 6874539"/>
              <a:gd name="connsiteX17" fmla="*/ 6135658 w 9144000"/>
              <a:gd name="connsiteY17" fmla="*/ 5621091 h 6874539"/>
              <a:gd name="connsiteX18" fmla="*/ 6340790 w 9144000"/>
              <a:gd name="connsiteY18" fmla="*/ 5621091 h 6874539"/>
              <a:gd name="connsiteX19" fmla="*/ 6497246 w 9144000"/>
              <a:gd name="connsiteY19" fmla="*/ 5176060 h 6874539"/>
              <a:gd name="connsiteX20" fmla="*/ 6636466 w 9144000"/>
              <a:gd name="connsiteY20" fmla="*/ 4873617 h 6874539"/>
              <a:gd name="connsiteX21" fmla="*/ 6636319 w 9144000"/>
              <a:gd name="connsiteY21" fmla="*/ 2106040 h 6874539"/>
              <a:gd name="connsiteX22" fmla="*/ 6542445 w 9144000"/>
              <a:gd name="connsiteY22" fmla="*/ 1737498 h 6874539"/>
              <a:gd name="connsiteX23" fmla="*/ 6094701 w 9144000"/>
              <a:gd name="connsiteY23" fmla="*/ 1604868 h 6874539"/>
              <a:gd name="connsiteX24" fmla="*/ 4089666 w 9144000"/>
              <a:gd name="connsiteY24" fmla="*/ 8461 h 6874539"/>
              <a:gd name="connsiteX25" fmla="*/ 3439138 w 9144000"/>
              <a:gd name="connsiteY25" fmla="*/ 669454 h 6874539"/>
              <a:gd name="connsiteX26" fmla="*/ 2763483 w 9144000"/>
              <a:gd name="connsiteY26" fmla="*/ 1336303 h 6874539"/>
              <a:gd name="connsiteX27" fmla="*/ 2677367 w 9144000"/>
              <a:gd name="connsiteY27" fmla="*/ 1342560 h 6874539"/>
              <a:gd name="connsiteX28" fmla="*/ 2599256 w 9144000"/>
              <a:gd name="connsiteY28" fmla="*/ 1497695 h 6874539"/>
              <a:gd name="connsiteX29" fmla="*/ 2448007 w 9144000"/>
              <a:gd name="connsiteY29" fmla="*/ 1648301 h 6874539"/>
              <a:gd name="connsiteX30" fmla="*/ 2377956 w 9144000"/>
              <a:gd name="connsiteY30" fmla="*/ 1587018 h 6874539"/>
              <a:gd name="connsiteX31" fmla="*/ 2449120 w 9144000"/>
              <a:gd name="connsiteY31" fmla="*/ 1342775 h 6874539"/>
              <a:gd name="connsiteX32" fmla="*/ 2244287 w 9144000"/>
              <a:gd name="connsiteY32" fmla="*/ 1335243 h 6874539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788127 w 9144000"/>
              <a:gd name="connsiteY10" fmla="*/ 6870074 h 6870074"/>
              <a:gd name="connsiteX11" fmla="*/ 7011705 w 9144000"/>
              <a:gd name="connsiteY11" fmla="*/ 5679300 h 6870074"/>
              <a:gd name="connsiteX12" fmla="*/ 5708012 w 9144000"/>
              <a:gd name="connsiteY12" fmla="*/ 5621090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5708012 w 9144000"/>
              <a:gd name="connsiteY12" fmla="*/ 5621090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5708012 w 9144000"/>
              <a:gd name="connsiteY12" fmla="*/ 5621090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5708012 w 9144000"/>
              <a:gd name="connsiteY12" fmla="*/ 5621090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5906189 w 9144000"/>
              <a:gd name="connsiteY13" fmla="*/ 5624568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7297987 w 9144000"/>
              <a:gd name="connsiteY13" fmla="*/ 5518071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7158440 w 9144000"/>
              <a:gd name="connsiteY13" fmla="*/ 5815526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81440 w 9144000"/>
              <a:gd name="connsiteY12" fmla="*/ 5806214 h 6870074"/>
              <a:gd name="connsiteX13" fmla="*/ 7158440 w 9144000"/>
              <a:gd name="connsiteY13" fmla="*/ 5815526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6059169 w 9144000"/>
              <a:gd name="connsiteY14" fmla="*/ 5269934 h 6870074"/>
              <a:gd name="connsiteX15" fmla="*/ 6128705 w 9144000"/>
              <a:gd name="connsiteY15" fmla="*/ 5273411 h 6870074"/>
              <a:gd name="connsiteX16" fmla="*/ 6208670 w 9144000"/>
              <a:gd name="connsiteY16" fmla="*/ 5370760 h 6870074"/>
              <a:gd name="connsiteX17" fmla="*/ 6135658 w 9144000"/>
              <a:gd name="connsiteY17" fmla="*/ 5621091 h 6870074"/>
              <a:gd name="connsiteX18" fmla="*/ 6340790 w 9144000"/>
              <a:gd name="connsiteY18" fmla="*/ 5621091 h 6870074"/>
              <a:gd name="connsiteX19" fmla="*/ 6497246 w 9144000"/>
              <a:gd name="connsiteY19" fmla="*/ 5176060 h 6870074"/>
              <a:gd name="connsiteX20" fmla="*/ 6636466 w 9144000"/>
              <a:gd name="connsiteY20" fmla="*/ 4873617 h 6870074"/>
              <a:gd name="connsiteX21" fmla="*/ 6636319 w 9144000"/>
              <a:gd name="connsiteY21" fmla="*/ 2106040 h 6870074"/>
              <a:gd name="connsiteX22" fmla="*/ 6542445 w 9144000"/>
              <a:gd name="connsiteY22" fmla="*/ 1737498 h 6870074"/>
              <a:gd name="connsiteX23" fmla="*/ 6094701 w 9144000"/>
              <a:gd name="connsiteY23" fmla="*/ 1604868 h 6870074"/>
              <a:gd name="connsiteX24" fmla="*/ 4089666 w 9144000"/>
              <a:gd name="connsiteY24" fmla="*/ 8461 h 6870074"/>
              <a:gd name="connsiteX25" fmla="*/ 3439138 w 9144000"/>
              <a:gd name="connsiteY25" fmla="*/ 669454 h 6870074"/>
              <a:gd name="connsiteX26" fmla="*/ 2763483 w 9144000"/>
              <a:gd name="connsiteY26" fmla="*/ 1336303 h 6870074"/>
              <a:gd name="connsiteX27" fmla="*/ 2677367 w 9144000"/>
              <a:gd name="connsiteY27" fmla="*/ 1342560 h 6870074"/>
              <a:gd name="connsiteX28" fmla="*/ 2599256 w 9144000"/>
              <a:gd name="connsiteY28" fmla="*/ 1497695 h 6870074"/>
              <a:gd name="connsiteX29" fmla="*/ 2448007 w 9144000"/>
              <a:gd name="connsiteY29" fmla="*/ 1648301 h 6870074"/>
              <a:gd name="connsiteX30" fmla="*/ 2377956 w 9144000"/>
              <a:gd name="connsiteY30" fmla="*/ 1587018 h 6870074"/>
              <a:gd name="connsiteX31" fmla="*/ 2449120 w 9144000"/>
              <a:gd name="connsiteY31" fmla="*/ 1342775 h 6870074"/>
              <a:gd name="connsiteX32" fmla="*/ 2244287 w 9144000"/>
              <a:gd name="connsiteY32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6128705 w 9144000"/>
              <a:gd name="connsiteY14" fmla="*/ 5273411 h 6870074"/>
              <a:gd name="connsiteX15" fmla="*/ 6208670 w 9144000"/>
              <a:gd name="connsiteY15" fmla="*/ 5370760 h 6870074"/>
              <a:gd name="connsiteX16" fmla="*/ 6135658 w 9144000"/>
              <a:gd name="connsiteY16" fmla="*/ 5621091 h 6870074"/>
              <a:gd name="connsiteX17" fmla="*/ 6340790 w 9144000"/>
              <a:gd name="connsiteY17" fmla="*/ 5621091 h 6870074"/>
              <a:gd name="connsiteX18" fmla="*/ 6497246 w 9144000"/>
              <a:gd name="connsiteY18" fmla="*/ 5176060 h 6870074"/>
              <a:gd name="connsiteX19" fmla="*/ 6636466 w 9144000"/>
              <a:gd name="connsiteY19" fmla="*/ 4873617 h 6870074"/>
              <a:gd name="connsiteX20" fmla="*/ 6636319 w 9144000"/>
              <a:gd name="connsiteY20" fmla="*/ 2106040 h 6870074"/>
              <a:gd name="connsiteX21" fmla="*/ 6542445 w 9144000"/>
              <a:gd name="connsiteY21" fmla="*/ 1737498 h 6870074"/>
              <a:gd name="connsiteX22" fmla="*/ 6094701 w 9144000"/>
              <a:gd name="connsiteY22" fmla="*/ 1604868 h 6870074"/>
              <a:gd name="connsiteX23" fmla="*/ 4089666 w 9144000"/>
              <a:gd name="connsiteY23" fmla="*/ 8461 h 6870074"/>
              <a:gd name="connsiteX24" fmla="*/ 3439138 w 9144000"/>
              <a:gd name="connsiteY24" fmla="*/ 669454 h 6870074"/>
              <a:gd name="connsiteX25" fmla="*/ 2763483 w 9144000"/>
              <a:gd name="connsiteY25" fmla="*/ 1336303 h 6870074"/>
              <a:gd name="connsiteX26" fmla="*/ 2677367 w 9144000"/>
              <a:gd name="connsiteY26" fmla="*/ 1342560 h 6870074"/>
              <a:gd name="connsiteX27" fmla="*/ 2599256 w 9144000"/>
              <a:gd name="connsiteY27" fmla="*/ 1497695 h 6870074"/>
              <a:gd name="connsiteX28" fmla="*/ 2448007 w 9144000"/>
              <a:gd name="connsiteY28" fmla="*/ 1648301 h 6870074"/>
              <a:gd name="connsiteX29" fmla="*/ 2377956 w 9144000"/>
              <a:gd name="connsiteY29" fmla="*/ 1587018 h 6870074"/>
              <a:gd name="connsiteX30" fmla="*/ 2449120 w 9144000"/>
              <a:gd name="connsiteY30" fmla="*/ 1342775 h 6870074"/>
              <a:gd name="connsiteX31" fmla="*/ 2244287 w 9144000"/>
              <a:gd name="connsiteY31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6208670 w 9144000"/>
              <a:gd name="connsiteY14" fmla="*/ 5370760 h 6870074"/>
              <a:gd name="connsiteX15" fmla="*/ 6135658 w 9144000"/>
              <a:gd name="connsiteY15" fmla="*/ 5621091 h 6870074"/>
              <a:gd name="connsiteX16" fmla="*/ 6340790 w 9144000"/>
              <a:gd name="connsiteY16" fmla="*/ 5621091 h 6870074"/>
              <a:gd name="connsiteX17" fmla="*/ 6497246 w 9144000"/>
              <a:gd name="connsiteY17" fmla="*/ 5176060 h 6870074"/>
              <a:gd name="connsiteX18" fmla="*/ 6636466 w 9144000"/>
              <a:gd name="connsiteY18" fmla="*/ 4873617 h 6870074"/>
              <a:gd name="connsiteX19" fmla="*/ 6636319 w 9144000"/>
              <a:gd name="connsiteY19" fmla="*/ 2106040 h 6870074"/>
              <a:gd name="connsiteX20" fmla="*/ 6542445 w 9144000"/>
              <a:gd name="connsiteY20" fmla="*/ 1737498 h 6870074"/>
              <a:gd name="connsiteX21" fmla="*/ 6094701 w 9144000"/>
              <a:gd name="connsiteY21" fmla="*/ 1604868 h 6870074"/>
              <a:gd name="connsiteX22" fmla="*/ 4089666 w 9144000"/>
              <a:gd name="connsiteY22" fmla="*/ 8461 h 6870074"/>
              <a:gd name="connsiteX23" fmla="*/ 3439138 w 9144000"/>
              <a:gd name="connsiteY23" fmla="*/ 669454 h 6870074"/>
              <a:gd name="connsiteX24" fmla="*/ 2763483 w 9144000"/>
              <a:gd name="connsiteY24" fmla="*/ 1336303 h 6870074"/>
              <a:gd name="connsiteX25" fmla="*/ 2677367 w 9144000"/>
              <a:gd name="connsiteY25" fmla="*/ 1342560 h 6870074"/>
              <a:gd name="connsiteX26" fmla="*/ 2599256 w 9144000"/>
              <a:gd name="connsiteY26" fmla="*/ 1497695 h 6870074"/>
              <a:gd name="connsiteX27" fmla="*/ 2448007 w 9144000"/>
              <a:gd name="connsiteY27" fmla="*/ 1648301 h 6870074"/>
              <a:gd name="connsiteX28" fmla="*/ 2377956 w 9144000"/>
              <a:gd name="connsiteY28" fmla="*/ 1587018 h 6870074"/>
              <a:gd name="connsiteX29" fmla="*/ 2449120 w 9144000"/>
              <a:gd name="connsiteY29" fmla="*/ 1342775 h 6870074"/>
              <a:gd name="connsiteX30" fmla="*/ 2244287 w 9144000"/>
              <a:gd name="connsiteY30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6208670 w 9144000"/>
              <a:gd name="connsiteY14" fmla="*/ 5370760 h 6870074"/>
              <a:gd name="connsiteX15" fmla="*/ 6135658 w 9144000"/>
              <a:gd name="connsiteY15" fmla="*/ 5621091 h 6870074"/>
              <a:gd name="connsiteX16" fmla="*/ 6340790 w 9144000"/>
              <a:gd name="connsiteY16" fmla="*/ 5621091 h 6870074"/>
              <a:gd name="connsiteX17" fmla="*/ 6497246 w 9144000"/>
              <a:gd name="connsiteY17" fmla="*/ 5176060 h 6870074"/>
              <a:gd name="connsiteX18" fmla="*/ 6636319 w 9144000"/>
              <a:gd name="connsiteY18" fmla="*/ 2106040 h 6870074"/>
              <a:gd name="connsiteX19" fmla="*/ 6542445 w 9144000"/>
              <a:gd name="connsiteY19" fmla="*/ 1737498 h 6870074"/>
              <a:gd name="connsiteX20" fmla="*/ 6094701 w 9144000"/>
              <a:gd name="connsiteY20" fmla="*/ 1604868 h 6870074"/>
              <a:gd name="connsiteX21" fmla="*/ 4089666 w 9144000"/>
              <a:gd name="connsiteY21" fmla="*/ 8461 h 6870074"/>
              <a:gd name="connsiteX22" fmla="*/ 3439138 w 9144000"/>
              <a:gd name="connsiteY22" fmla="*/ 669454 h 6870074"/>
              <a:gd name="connsiteX23" fmla="*/ 2763483 w 9144000"/>
              <a:gd name="connsiteY23" fmla="*/ 1336303 h 6870074"/>
              <a:gd name="connsiteX24" fmla="*/ 2677367 w 9144000"/>
              <a:gd name="connsiteY24" fmla="*/ 1342560 h 6870074"/>
              <a:gd name="connsiteX25" fmla="*/ 2599256 w 9144000"/>
              <a:gd name="connsiteY25" fmla="*/ 1497695 h 6870074"/>
              <a:gd name="connsiteX26" fmla="*/ 2448007 w 9144000"/>
              <a:gd name="connsiteY26" fmla="*/ 1648301 h 6870074"/>
              <a:gd name="connsiteX27" fmla="*/ 2377956 w 9144000"/>
              <a:gd name="connsiteY27" fmla="*/ 1587018 h 6870074"/>
              <a:gd name="connsiteX28" fmla="*/ 2449120 w 9144000"/>
              <a:gd name="connsiteY28" fmla="*/ 1342775 h 6870074"/>
              <a:gd name="connsiteX29" fmla="*/ 2244287 w 9144000"/>
              <a:gd name="connsiteY29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6208670 w 9144000"/>
              <a:gd name="connsiteY14" fmla="*/ 5370760 h 6870074"/>
              <a:gd name="connsiteX15" fmla="*/ 6135658 w 9144000"/>
              <a:gd name="connsiteY15" fmla="*/ 5621091 h 6870074"/>
              <a:gd name="connsiteX16" fmla="*/ 6340790 w 9144000"/>
              <a:gd name="connsiteY16" fmla="*/ 5621091 h 6870074"/>
              <a:gd name="connsiteX17" fmla="*/ 6636319 w 9144000"/>
              <a:gd name="connsiteY17" fmla="*/ 2106040 h 6870074"/>
              <a:gd name="connsiteX18" fmla="*/ 6542445 w 9144000"/>
              <a:gd name="connsiteY18" fmla="*/ 1737498 h 6870074"/>
              <a:gd name="connsiteX19" fmla="*/ 6094701 w 9144000"/>
              <a:gd name="connsiteY19" fmla="*/ 1604868 h 6870074"/>
              <a:gd name="connsiteX20" fmla="*/ 4089666 w 9144000"/>
              <a:gd name="connsiteY20" fmla="*/ 8461 h 6870074"/>
              <a:gd name="connsiteX21" fmla="*/ 3439138 w 9144000"/>
              <a:gd name="connsiteY21" fmla="*/ 669454 h 6870074"/>
              <a:gd name="connsiteX22" fmla="*/ 2763483 w 9144000"/>
              <a:gd name="connsiteY22" fmla="*/ 1336303 h 6870074"/>
              <a:gd name="connsiteX23" fmla="*/ 2677367 w 9144000"/>
              <a:gd name="connsiteY23" fmla="*/ 1342560 h 6870074"/>
              <a:gd name="connsiteX24" fmla="*/ 2599256 w 9144000"/>
              <a:gd name="connsiteY24" fmla="*/ 1497695 h 6870074"/>
              <a:gd name="connsiteX25" fmla="*/ 2448007 w 9144000"/>
              <a:gd name="connsiteY25" fmla="*/ 1648301 h 6870074"/>
              <a:gd name="connsiteX26" fmla="*/ 2377956 w 9144000"/>
              <a:gd name="connsiteY26" fmla="*/ 1587018 h 6870074"/>
              <a:gd name="connsiteX27" fmla="*/ 2449120 w 9144000"/>
              <a:gd name="connsiteY27" fmla="*/ 1342775 h 6870074"/>
              <a:gd name="connsiteX28" fmla="*/ 2244287 w 9144000"/>
              <a:gd name="connsiteY28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7303012 w 9144000"/>
              <a:gd name="connsiteY14" fmla="*/ 5532340 h 6870074"/>
              <a:gd name="connsiteX15" fmla="*/ 6135658 w 9144000"/>
              <a:gd name="connsiteY15" fmla="*/ 5621091 h 6870074"/>
              <a:gd name="connsiteX16" fmla="*/ 6340790 w 9144000"/>
              <a:gd name="connsiteY16" fmla="*/ 5621091 h 6870074"/>
              <a:gd name="connsiteX17" fmla="*/ 6636319 w 9144000"/>
              <a:gd name="connsiteY17" fmla="*/ 2106040 h 6870074"/>
              <a:gd name="connsiteX18" fmla="*/ 6542445 w 9144000"/>
              <a:gd name="connsiteY18" fmla="*/ 1737498 h 6870074"/>
              <a:gd name="connsiteX19" fmla="*/ 6094701 w 9144000"/>
              <a:gd name="connsiteY19" fmla="*/ 1604868 h 6870074"/>
              <a:gd name="connsiteX20" fmla="*/ 4089666 w 9144000"/>
              <a:gd name="connsiteY20" fmla="*/ 8461 h 6870074"/>
              <a:gd name="connsiteX21" fmla="*/ 3439138 w 9144000"/>
              <a:gd name="connsiteY21" fmla="*/ 669454 h 6870074"/>
              <a:gd name="connsiteX22" fmla="*/ 2763483 w 9144000"/>
              <a:gd name="connsiteY22" fmla="*/ 1336303 h 6870074"/>
              <a:gd name="connsiteX23" fmla="*/ 2677367 w 9144000"/>
              <a:gd name="connsiteY23" fmla="*/ 1342560 h 6870074"/>
              <a:gd name="connsiteX24" fmla="*/ 2599256 w 9144000"/>
              <a:gd name="connsiteY24" fmla="*/ 1497695 h 6870074"/>
              <a:gd name="connsiteX25" fmla="*/ 2448007 w 9144000"/>
              <a:gd name="connsiteY25" fmla="*/ 1648301 h 6870074"/>
              <a:gd name="connsiteX26" fmla="*/ 2377956 w 9144000"/>
              <a:gd name="connsiteY26" fmla="*/ 1587018 h 6870074"/>
              <a:gd name="connsiteX27" fmla="*/ 2449120 w 9144000"/>
              <a:gd name="connsiteY27" fmla="*/ 1342775 h 6870074"/>
              <a:gd name="connsiteX28" fmla="*/ 2244287 w 9144000"/>
              <a:gd name="connsiteY28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6340790 w 9144000"/>
              <a:gd name="connsiteY16" fmla="*/ 5621091 h 6870074"/>
              <a:gd name="connsiteX17" fmla="*/ 6636319 w 9144000"/>
              <a:gd name="connsiteY17" fmla="*/ 2106040 h 6870074"/>
              <a:gd name="connsiteX18" fmla="*/ 6542445 w 9144000"/>
              <a:gd name="connsiteY18" fmla="*/ 1737498 h 6870074"/>
              <a:gd name="connsiteX19" fmla="*/ 6094701 w 9144000"/>
              <a:gd name="connsiteY19" fmla="*/ 1604868 h 6870074"/>
              <a:gd name="connsiteX20" fmla="*/ 4089666 w 9144000"/>
              <a:gd name="connsiteY20" fmla="*/ 8461 h 6870074"/>
              <a:gd name="connsiteX21" fmla="*/ 3439138 w 9144000"/>
              <a:gd name="connsiteY21" fmla="*/ 669454 h 6870074"/>
              <a:gd name="connsiteX22" fmla="*/ 2763483 w 9144000"/>
              <a:gd name="connsiteY22" fmla="*/ 1336303 h 6870074"/>
              <a:gd name="connsiteX23" fmla="*/ 2677367 w 9144000"/>
              <a:gd name="connsiteY23" fmla="*/ 1342560 h 6870074"/>
              <a:gd name="connsiteX24" fmla="*/ 2599256 w 9144000"/>
              <a:gd name="connsiteY24" fmla="*/ 1497695 h 6870074"/>
              <a:gd name="connsiteX25" fmla="*/ 2448007 w 9144000"/>
              <a:gd name="connsiteY25" fmla="*/ 1648301 h 6870074"/>
              <a:gd name="connsiteX26" fmla="*/ 2377956 w 9144000"/>
              <a:gd name="connsiteY26" fmla="*/ 1587018 h 6870074"/>
              <a:gd name="connsiteX27" fmla="*/ 2449120 w 9144000"/>
              <a:gd name="connsiteY27" fmla="*/ 1342775 h 6870074"/>
              <a:gd name="connsiteX28" fmla="*/ 2244287 w 9144000"/>
              <a:gd name="connsiteY28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58440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6340790 w 9144000"/>
              <a:gd name="connsiteY16" fmla="*/ 5621091 h 6870074"/>
              <a:gd name="connsiteX17" fmla="*/ 6636319 w 9144000"/>
              <a:gd name="connsiteY17" fmla="*/ 2106040 h 6870074"/>
              <a:gd name="connsiteX18" fmla="*/ 6542445 w 9144000"/>
              <a:gd name="connsiteY18" fmla="*/ 1737498 h 6870074"/>
              <a:gd name="connsiteX19" fmla="*/ 6094701 w 9144000"/>
              <a:gd name="connsiteY19" fmla="*/ 1604868 h 6870074"/>
              <a:gd name="connsiteX20" fmla="*/ 4089666 w 9144000"/>
              <a:gd name="connsiteY20" fmla="*/ 8461 h 6870074"/>
              <a:gd name="connsiteX21" fmla="*/ 3439138 w 9144000"/>
              <a:gd name="connsiteY21" fmla="*/ 669454 h 6870074"/>
              <a:gd name="connsiteX22" fmla="*/ 2763483 w 9144000"/>
              <a:gd name="connsiteY22" fmla="*/ 1336303 h 6870074"/>
              <a:gd name="connsiteX23" fmla="*/ 2677367 w 9144000"/>
              <a:gd name="connsiteY23" fmla="*/ 1342560 h 6870074"/>
              <a:gd name="connsiteX24" fmla="*/ 2599256 w 9144000"/>
              <a:gd name="connsiteY24" fmla="*/ 1497695 h 6870074"/>
              <a:gd name="connsiteX25" fmla="*/ 2448007 w 9144000"/>
              <a:gd name="connsiteY25" fmla="*/ 1648301 h 6870074"/>
              <a:gd name="connsiteX26" fmla="*/ 2377956 w 9144000"/>
              <a:gd name="connsiteY26" fmla="*/ 1587018 h 6870074"/>
              <a:gd name="connsiteX27" fmla="*/ 2449120 w 9144000"/>
              <a:gd name="connsiteY27" fmla="*/ 1342775 h 6870074"/>
              <a:gd name="connsiteX28" fmla="*/ 2244287 w 9144000"/>
              <a:gd name="connsiteY28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65784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6340790 w 9144000"/>
              <a:gd name="connsiteY16" fmla="*/ 5621091 h 6870074"/>
              <a:gd name="connsiteX17" fmla="*/ 6636319 w 9144000"/>
              <a:gd name="connsiteY17" fmla="*/ 2106040 h 6870074"/>
              <a:gd name="connsiteX18" fmla="*/ 6542445 w 9144000"/>
              <a:gd name="connsiteY18" fmla="*/ 1737498 h 6870074"/>
              <a:gd name="connsiteX19" fmla="*/ 6094701 w 9144000"/>
              <a:gd name="connsiteY19" fmla="*/ 1604868 h 6870074"/>
              <a:gd name="connsiteX20" fmla="*/ 4089666 w 9144000"/>
              <a:gd name="connsiteY20" fmla="*/ 8461 h 6870074"/>
              <a:gd name="connsiteX21" fmla="*/ 3439138 w 9144000"/>
              <a:gd name="connsiteY21" fmla="*/ 669454 h 6870074"/>
              <a:gd name="connsiteX22" fmla="*/ 2763483 w 9144000"/>
              <a:gd name="connsiteY22" fmla="*/ 1336303 h 6870074"/>
              <a:gd name="connsiteX23" fmla="*/ 2677367 w 9144000"/>
              <a:gd name="connsiteY23" fmla="*/ 1342560 h 6870074"/>
              <a:gd name="connsiteX24" fmla="*/ 2599256 w 9144000"/>
              <a:gd name="connsiteY24" fmla="*/ 1497695 h 6870074"/>
              <a:gd name="connsiteX25" fmla="*/ 2448007 w 9144000"/>
              <a:gd name="connsiteY25" fmla="*/ 1648301 h 6870074"/>
              <a:gd name="connsiteX26" fmla="*/ 2377956 w 9144000"/>
              <a:gd name="connsiteY26" fmla="*/ 1587018 h 6870074"/>
              <a:gd name="connsiteX27" fmla="*/ 2449120 w 9144000"/>
              <a:gd name="connsiteY27" fmla="*/ 1342775 h 6870074"/>
              <a:gd name="connsiteX28" fmla="*/ 2244287 w 9144000"/>
              <a:gd name="connsiteY28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65784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8928602 w 9144000"/>
              <a:gd name="connsiteY16" fmla="*/ 3750456 h 6870074"/>
              <a:gd name="connsiteX17" fmla="*/ 6636319 w 9144000"/>
              <a:gd name="connsiteY17" fmla="*/ 2106040 h 6870074"/>
              <a:gd name="connsiteX18" fmla="*/ 6542445 w 9144000"/>
              <a:gd name="connsiteY18" fmla="*/ 1737498 h 6870074"/>
              <a:gd name="connsiteX19" fmla="*/ 6094701 w 9144000"/>
              <a:gd name="connsiteY19" fmla="*/ 1604868 h 6870074"/>
              <a:gd name="connsiteX20" fmla="*/ 4089666 w 9144000"/>
              <a:gd name="connsiteY20" fmla="*/ 8461 h 6870074"/>
              <a:gd name="connsiteX21" fmla="*/ 3439138 w 9144000"/>
              <a:gd name="connsiteY21" fmla="*/ 669454 h 6870074"/>
              <a:gd name="connsiteX22" fmla="*/ 2763483 w 9144000"/>
              <a:gd name="connsiteY22" fmla="*/ 1336303 h 6870074"/>
              <a:gd name="connsiteX23" fmla="*/ 2677367 w 9144000"/>
              <a:gd name="connsiteY23" fmla="*/ 1342560 h 6870074"/>
              <a:gd name="connsiteX24" fmla="*/ 2599256 w 9144000"/>
              <a:gd name="connsiteY24" fmla="*/ 1497695 h 6870074"/>
              <a:gd name="connsiteX25" fmla="*/ 2448007 w 9144000"/>
              <a:gd name="connsiteY25" fmla="*/ 1648301 h 6870074"/>
              <a:gd name="connsiteX26" fmla="*/ 2377956 w 9144000"/>
              <a:gd name="connsiteY26" fmla="*/ 1587018 h 6870074"/>
              <a:gd name="connsiteX27" fmla="*/ 2449120 w 9144000"/>
              <a:gd name="connsiteY27" fmla="*/ 1342775 h 6870074"/>
              <a:gd name="connsiteX28" fmla="*/ 2244287 w 9144000"/>
              <a:gd name="connsiteY28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65784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8928602 w 9144000"/>
              <a:gd name="connsiteY16" fmla="*/ 3750456 h 6870074"/>
              <a:gd name="connsiteX17" fmla="*/ 6542445 w 9144000"/>
              <a:gd name="connsiteY17" fmla="*/ 1737498 h 6870074"/>
              <a:gd name="connsiteX18" fmla="*/ 6094701 w 9144000"/>
              <a:gd name="connsiteY18" fmla="*/ 1604868 h 6870074"/>
              <a:gd name="connsiteX19" fmla="*/ 4089666 w 9144000"/>
              <a:gd name="connsiteY19" fmla="*/ 8461 h 6870074"/>
              <a:gd name="connsiteX20" fmla="*/ 3439138 w 9144000"/>
              <a:gd name="connsiteY20" fmla="*/ 669454 h 6870074"/>
              <a:gd name="connsiteX21" fmla="*/ 2763483 w 9144000"/>
              <a:gd name="connsiteY21" fmla="*/ 1336303 h 6870074"/>
              <a:gd name="connsiteX22" fmla="*/ 2677367 w 9144000"/>
              <a:gd name="connsiteY22" fmla="*/ 1342560 h 6870074"/>
              <a:gd name="connsiteX23" fmla="*/ 2599256 w 9144000"/>
              <a:gd name="connsiteY23" fmla="*/ 1497695 h 6870074"/>
              <a:gd name="connsiteX24" fmla="*/ 2448007 w 9144000"/>
              <a:gd name="connsiteY24" fmla="*/ 1648301 h 6870074"/>
              <a:gd name="connsiteX25" fmla="*/ 2377956 w 9144000"/>
              <a:gd name="connsiteY25" fmla="*/ 1587018 h 6870074"/>
              <a:gd name="connsiteX26" fmla="*/ 2449120 w 9144000"/>
              <a:gd name="connsiteY26" fmla="*/ 1342775 h 6870074"/>
              <a:gd name="connsiteX27" fmla="*/ 2244287 w 9144000"/>
              <a:gd name="connsiteY27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65784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8928602 w 9144000"/>
              <a:gd name="connsiteY16" fmla="*/ 3750456 h 6870074"/>
              <a:gd name="connsiteX17" fmla="*/ 6094701 w 9144000"/>
              <a:gd name="connsiteY17" fmla="*/ 1604868 h 6870074"/>
              <a:gd name="connsiteX18" fmla="*/ 4089666 w 9144000"/>
              <a:gd name="connsiteY18" fmla="*/ 8461 h 6870074"/>
              <a:gd name="connsiteX19" fmla="*/ 3439138 w 9144000"/>
              <a:gd name="connsiteY19" fmla="*/ 669454 h 6870074"/>
              <a:gd name="connsiteX20" fmla="*/ 2763483 w 9144000"/>
              <a:gd name="connsiteY20" fmla="*/ 1336303 h 6870074"/>
              <a:gd name="connsiteX21" fmla="*/ 2677367 w 9144000"/>
              <a:gd name="connsiteY21" fmla="*/ 1342560 h 6870074"/>
              <a:gd name="connsiteX22" fmla="*/ 2599256 w 9144000"/>
              <a:gd name="connsiteY22" fmla="*/ 1497695 h 6870074"/>
              <a:gd name="connsiteX23" fmla="*/ 2448007 w 9144000"/>
              <a:gd name="connsiteY23" fmla="*/ 1648301 h 6870074"/>
              <a:gd name="connsiteX24" fmla="*/ 2377956 w 9144000"/>
              <a:gd name="connsiteY24" fmla="*/ 1587018 h 6870074"/>
              <a:gd name="connsiteX25" fmla="*/ 2449120 w 9144000"/>
              <a:gd name="connsiteY25" fmla="*/ 1342775 h 6870074"/>
              <a:gd name="connsiteX26" fmla="*/ 2244287 w 9144000"/>
              <a:gd name="connsiteY26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65784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8928602 w 9144000"/>
              <a:gd name="connsiteY16" fmla="*/ 3750456 h 6870074"/>
              <a:gd name="connsiteX17" fmla="*/ 5234089 w 9144000"/>
              <a:gd name="connsiteY17" fmla="*/ 9150 h 6870074"/>
              <a:gd name="connsiteX18" fmla="*/ 4089666 w 9144000"/>
              <a:gd name="connsiteY18" fmla="*/ 8461 h 6870074"/>
              <a:gd name="connsiteX19" fmla="*/ 3439138 w 9144000"/>
              <a:gd name="connsiteY19" fmla="*/ 669454 h 6870074"/>
              <a:gd name="connsiteX20" fmla="*/ 2763483 w 9144000"/>
              <a:gd name="connsiteY20" fmla="*/ 1336303 h 6870074"/>
              <a:gd name="connsiteX21" fmla="*/ 2677367 w 9144000"/>
              <a:gd name="connsiteY21" fmla="*/ 1342560 h 6870074"/>
              <a:gd name="connsiteX22" fmla="*/ 2599256 w 9144000"/>
              <a:gd name="connsiteY22" fmla="*/ 1497695 h 6870074"/>
              <a:gd name="connsiteX23" fmla="*/ 2448007 w 9144000"/>
              <a:gd name="connsiteY23" fmla="*/ 1648301 h 6870074"/>
              <a:gd name="connsiteX24" fmla="*/ 2377956 w 9144000"/>
              <a:gd name="connsiteY24" fmla="*/ 1587018 h 6870074"/>
              <a:gd name="connsiteX25" fmla="*/ 2449120 w 9144000"/>
              <a:gd name="connsiteY25" fmla="*/ 1342775 h 6870074"/>
              <a:gd name="connsiteX26" fmla="*/ 2244287 w 9144000"/>
              <a:gd name="connsiteY26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65784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8928602 w 9144000"/>
              <a:gd name="connsiteY16" fmla="*/ 3750456 h 6870074"/>
              <a:gd name="connsiteX17" fmla="*/ 5234089 w 9144000"/>
              <a:gd name="connsiteY17" fmla="*/ 9150 h 6870074"/>
              <a:gd name="connsiteX18" fmla="*/ 4089666 w 9144000"/>
              <a:gd name="connsiteY18" fmla="*/ 8461 h 6870074"/>
              <a:gd name="connsiteX19" fmla="*/ 3439138 w 9144000"/>
              <a:gd name="connsiteY19" fmla="*/ 669454 h 6870074"/>
              <a:gd name="connsiteX20" fmla="*/ 2763483 w 9144000"/>
              <a:gd name="connsiteY20" fmla="*/ 1336303 h 6870074"/>
              <a:gd name="connsiteX21" fmla="*/ 2677367 w 9144000"/>
              <a:gd name="connsiteY21" fmla="*/ 1342560 h 6870074"/>
              <a:gd name="connsiteX22" fmla="*/ 2599256 w 9144000"/>
              <a:gd name="connsiteY22" fmla="*/ 1497695 h 6870074"/>
              <a:gd name="connsiteX23" fmla="*/ 2448007 w 9144000"/>
              <a:gd name="connsiteY23" fmla="*/ 1648301 h 6870074"/>
              <a:gd name="connsiteX24" fmla="*/ 2377956 w 9144000"/>
              <a:gd name="connsiteY24" fmla="*/ 1587018 h 6870074"/>
              <a:gd name="connsiteX25" fmla="*/ 2449120 w 9144000"/>
              <a:gd name="connsiteY25" fmla="*/ 1342775 h 6870074"/>
              <a:gd name="connsiteX26" fmla="*/ 2244287 w 9144000"/>
              <a:gd name="connsiteY26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65784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8928602 w 9144000"/>
              <a:gd name="connsiteY16" fmla="*/ 3750456 h 6870074"/>
              <a:gd name="connsiteX17" fmla="*/ 5234089 w 9144000"/>
              <a:gd name="connsiteY17" fmla="*/ 9150 h 6870074"/>
              <a:gd name="connsiteX18" fmla="*/ 4089666 w 9144000"/>
              <a:gd name="connsiteY18" fmla="*/ 8461 h 6870074"/>
              <a:gd name="connsiteX19" fmla="*/ 3439138 w 9144000"/>
              <a:gd name="connsiteY19" fmla="*/ 669454 h 6870074"/>
              <a:gd name="connsiteX20" fmla="*/ 2763483 w 9144000"/>
              <a:gd name="connsiteY20" fmla="*/ 1336303 h 6870074"/>
              <a:gd name="connsiteX21" fmla="*/ 2677367 w 9144000"/>
              <a:gd name="connsiteY21" fmla="*/ 1342560 h 6870074"/>
              <a:gd name="connsiteX22" fmla="*/ 2599256 w 9144000"/>
              <a:gd name="connsiteY22" fmla="*/ 1497695 h 6870074"/>
              <a:gd name="connsiteX23" fmla="*/ 2448007 w 9144000"/>
              <a:gd name="connsiteY23" fmla="*/ 1648301 h 6870074"/>
              <a:gd name="connsiteX24" fmla="*/ 2377956 w 9144000"/>
              <a:gd name="connsiteY24" fmla="*/ 1587018 h 6870074"/>
              <a:gd name="connsiteX25" fmla="*/ 2449120 w 9144000"/>
              <a:gd name="connsiteY25" fmla="*/ 1342775 h 6870074"/>
              <a:gd name="connsiteX26" fmla="*/ 2244287 w 9144000"/>
              <a:gd name="connsiteY26" fmla="*/ 1335243 h 6870074"/>
              <a:gd name="connsiteX0" fmla="*/ 0 w 9144000"/>
              <a:gd name="connsiteY0" fmla="*/ 0 h 6870074"/>
              <a:gd name="connsiteX1" fmla="*/ 9144000 w 9144000"/>
              <a:gd name="connsiteY1" fmla="*/ 0 h 6870074"/>
              <a:gd name="connsiteX2" fmla="*/ 9144000 w 9144000"/>
              <a:gd name="connsiteY2" fmla="*/ 6867525 h 6870074"/>
              <a:gd name="connsiteX3" fmla="*/ 0 w 9144000"/>
              <a:gd name="connsiteY3" fmla="*/ 6867525 h 6870074"/>
              <a:gd name="connsiteX4" fmla="*/ 0 w 9144000"/>
              <a:gd name="connsiteY4" fmla="*/ 0 h 6870074"/>
              <a:gd name="connsiteX5" fmla="*/ 2244287 w 9144000"/>
              <a:gd name="connsiteY5" fmla="*/ 1335243 h 6870074"/>
              <a:gd name="connsiteX6" fmla="*/ 2094804 w 9144000"/>
              <a:gd name="connsiteY6" fmla="*/ 1714255 h 6870074"/>
              <a:gd name="connsiteX7" fmla="*/ 2179012 w 9144000"/>
              <a:gd name="connsiteY7" fmla="*/ 1913069 h 6870074"/>
              <a:gd name="connsiteX8" fmla="*/ 353912 w 9144000"/>
              <a:gd name="connsiteY8" fmla="*/ 3750823 h 6870074"/>
              <a:gd name="connsiteX9" fmla="*/ 3461398 w 9144000"/>
              <a:gd name="connsiteY9" fmla="*/ 6868730 h 6870074"/>
              <a:gd name="connsiteX10" fmla="*/ 5804956 w 9144000"/>
              <a:gd name="connsiteY10" fmla="*/ 6870074 h 6870074"/>
              <a:gd name="connsiteX11" fmla="*/ 7011705 w 9144000"/>
              <a:gd name="connsiteY11" fmla="*/ 5679300 h 6870074"/>
              <a:gd name="connsiteX12" fmla="*/ 6977768 w 9144000"/>
              <a:gd name="connsiteY12" fmla="*/ 5820903 h 6870074"/>
              <a:gd name="connsiteX13" fmla="*/ 7165784 w 9144000"/>
              <a:gd name="connsiteY13" fmla="*/ 5815526 h 6870074"/>
              <a:gd name="connsiteX14" fmla="*/ 7303012 w 9144000"/>
              <a:gd name="connsiteY14" fmla="*/ 5532340 h 6870074"/>
              <a:gd name="connsiteX15" fmla="*/ 7332825 w 9144000"/>
              <a:gd name="connsiteY15" fmla="*/ 5364031 h 6870074"/>
              <a:gd name="connsiteX16" fmla="*/ 8928602 w 9144000"/>
              <a:gd name="connsiteY16" fmla="*/ 3750456 h 6870074"/>
              <a:gd name="connsiteX17" fmla="*/ 5234089 w 9144000"/>
              <a:gd name="connsiteY17" fmla="*/ 9150 h 6870074"/>
              <a:gd name="connsiteX18" fmla="*/ 4089666 w 9144000"/>
              <a:gd name="connsiteY18" fmla="*/ 8461 h 6870074"/>
              <a:gd name="connsiteX19" fmla="*/ 3439138 w 9144000"/>
              <a:gd name="connsiteY19" fmla="*/ 669454 h 6870074"/>
              <a:gd name="connsiteX20" fmla="*/ 2763483 w 9144000"/>
              <a:gd name="connsiteY20" fmla="*/ 1336303 h 6870074"/>
              <a:gd name="connsiteX21" fmla="*/ 2677367 w 9144000"/>
              <a:gd name="connsiteY21" fmla="*/ 1342560 h 6870074"/>
              <a:gd name="connsiteX22" fmla="*/ 2599256 w 9144000"/>
              <a:gd name="connsiteY22" fmla="*/ 1497695 h 6870074"/>
              <a:gd name="connsiteX23" fmla="*/ 2448007 w 9144000"/>
              <a:gd name="connsiteY23" fmla="*/ 1648301 h 6870074"/>
              <a:gd name="connsiteX24" fmla="*/ 2377956 w 9144000"/>
              <a:gd name="connsiteY24" fmla="*/ 1587018 h 6870074"/>
              <a:gd name="connsiteX25" fmla="*/ 2449120 w 9144000"/>
              <a:gd name="connsiteY25" fmla="*/ 1342775 h 6870074"/>
              <a:gd name="connsiteX26" fmla="*/ 2244287 w 9144000"/>
              <a:gd name="connsiteY26" fmla="*/ 1335243 h 687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144000" h="6870074">
                <a:moveTo>
                  <a:pt x="0" y="0"/>
                </a:moveTo>
                <a:lnTo>
                  <a:pt x="9144000" y="0"/>
                </a:lnTo>
                <a:lnTo>
                  <a:pt x="9144000" y="6867525"/>
                </a:lnTo>
                <a:lnTo>
                  <a:pt x="0" y="6867525"/>
                </a:lnTo>
                <a:lnTo>
                  <a:pt x="0" y="0"/>
                </a:lnTo>
                <a:close/>
                <a:moveTo>
                  <a:pt x="2244287" y="1335243"/>
                </a:moveTo>
                <a:cubicBezTo>
                  <a:pt x="2165711" y="1512062"/>
                  <a:pt x="2130994" y="1575681"/>
                  <a:pt x="2094804" y="1714255"/>
                </a:cubicBezTo>
                <a:cubicBezTo>
                  <a:pt x="2051924" y="1779156"/>
                  <a:pt x="2115298" y="1892834"/>
                  <a:pt x="2179012" y="1913069"/>
                </a:cubicBezTo>
                <a:cubicBezTo>
                  <a:pt x="1132397" y="2987103"/>
                  <a:pt x="1198574" y="2906792"/>
                  <a:pt x="353912" y="3750823"/>
                </a:cubicBezTo>
                <a:cubicBezTo>
                  <a:pt x="1547726" y="5015386"/>
                  <a:pt x="2995986" y="6374567"/>
                  <a:pt x="3461398" y="6868730"/>
                </a:cubicBezTo>
                <a:lnTo>
                  <a:pt x="5804956" y="6870074"/>
                </a:lnTo>
                <a:cubicBezTo>
                  <a:pt x="6206679" y="6478027"/>
                  <a:pt x="6722177" y="5962158"/>
                  <a:pt x="7011705" y="5679300"/>
                </a:cubicBezTo>
                <a:cubicBezTo>
                  <a:pt x="7017409" y="5668548"/>
                  <a:pt x="6986346" y="5748500"/>
                  <a:pt x="6977768" y="5820903"/>
                </a:cubicBezTo>
                <a:lnTo>
                  <a:pt x="7165784" y="5815526"/>
                </a:lnTo>
                <a:lnTo>
                  <a:pt x="7303012" y="5532340"/>
                </a:lnTo>
                <a:cubicBezTo>
                  <a:pt x="7312950" y="5476237"/>
                  <a:pt x="7352265" y="5427478"/>
                  <a:pt x="7332825" y="5364031"/>
                </a:cubicBezTo>
                <a:lnTo>
                  <a:pt x="8928602" y="3750456"/>
                </a:lnTo>
                <a:cubicBezTo>
                  <a:pt x="7700271" y="2460540"/>
                  <a:pt x="6375260" y="1122887"/>
                  <a:pt x="5234089" y="9150"/>
                </a:cubicBezTo>
                <a:lnTo>
                  <a:pt x="4089666" y="8461"/>
                </a:lnTo>
                <a:cubicBezTo>
                  <a:pt x="3881573" y="230250"/>
                  <a:pt x="3690982" y="417039"/>
                  <a:pt x="3439138" y="669454"/>
                </a:cubicBezTo>
                <a:lnTo>
                  <a:pt x="2763483" y="1336303"/>
                </a:lnTo>
                <a:lnTo>
                  <a:pt x="2677367" y="1342560"/>
                </a:lnTo>
                <a:lnTo>
                  <a:pt x="2599256" y="1497695"/>
                </a:lnTo>
                <a:cubicBezTo>
                  <a:pt x="2591870" y="1507257"/>
                  <a:pt x="2562969" y="1552678"/>
                  <a:pt x="2448007" y="1648301"/>
                </a:cubicBezTo>
                <a:cubicBezTo>
                  <a:pt x="2416289" y="1630264"/>
                  <a:pt x="2452704" y="1651672"/>
                  <a:pt x="2377956" y="1587018"/>
                </a:cubicBezTo>
                <a:cubicBezTo>
                  <a:pt x="2398782" y="1504839"/>
                  <a:pt x="2424186" y="1425129"/>
                  <a:pt x="2449120" y="1342775"/>
                </a:cubicBezTo>
                <a:cubicBezTo>
                  <a:pt x="2438298" y="1332846"/>
                  <a:pt x="2346549" y="1341196"/>
                  <a:pt x="2244287" y="1335243"/>
                </a:cubicBezTo>
                <a:close/>
              </a:path>
            </a:pathLst>
          </a:custGeo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Imagen aquí</a:t>
            </a:r>
            <a:endParaRPr lang="es-MX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CA4B7F8-91A9-4921-91F1-829C3D29B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3699" y="2230520"/>
            <a:ext cx="3276600" cy="2389982"/>
          </a:xfrm>
        </p:spPr>
        <p:txBody>
          <a:bodyPr>
            <a:normAutofit/>
          </a:bodyPr>
          <a:lstStyle>
            <a:lvl1pPr algn="ctr"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41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E0EE655B-6EC3-4D6A-B1D4-D7BA6F5DE6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" y="0"/>
            <a:ext cx="9141562" cy="6858000"/>
          </a:xfrm>
          <a:prstGeom prst="rect">
            <a:avLst/>
          </a:prstGeom>
        </p:spPr>
      </p:pic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302681D3-1724-41E9-9986-511B67864D0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1124" y="3015915"/>
            <a:ext cx="6761750" cy="11049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5400">
                <a:solidFill>
                  <a:srgbClr val="264396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s-ES" dirty="0"/>
              <a:t>¡GRACIAS!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149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5B63D-E972-45BF-A693-820FC9EC888F}" type="datetimeFigureOut">
              <a:rPr lang="es-MX" smtClean="0"/>
              <a:t>20/03/2023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81F41-F723-4400-B87F-3A7D3AC75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464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3" r:id="rId3"/>
    <p:sldLayoutId id="2147483662" r:id="rId4"/>
    <p:sldLayoutId id="2147483664" r:id="rId5"/>
    <p:sldLayoutId id="2147483672" r:id="rId6"/>
    <p:sldLayoutId id="2147483665" r:id="rId7"/>
    <p:sldLayoutId id="2147483666" r:id="rId8"/>
    <p:sldLayoutId id="214748366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99279C-6682-411A-830A-536328EDB8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318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5302AB3-4DFE-4309-9A54-14A60E0D3F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724585-81F4-4B5B-97F1-59A2FF10F38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263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989CF315-F063-4970-8762-D5ECDCD291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Marcador de posición de imagen 4" descr="Imagen que contiene persona, hombre, interior, lentes&#10;&#10;Descripción generada automáticamente">
            <a:extLst>
              <a:ext uri="{FF2B5EF4-FFF2-40B4-BE49-F238E27FC236}">
                <a16:creationId xmlns:a16="http://schemas.microsoft.com/office/drawing/2014/main" id="{6B0C743F-C036-B2DE-E198-00737154EE9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6" b="149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0883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D570785-74AB-4101-8574-850968D2E7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137EDB5-313B-4C5F-A64F-971BF751A1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" name="Marcador de posición de imagen 5" descr="Imagen que contiene persona, hombre, sostener, joven&#10;&#10;Descripción generada automáticamente">
            <a:extLst>
              <a:ext uri="{FF2B5EF4-FFF2-40B4-BE49-F238E27FC236}">
                <a16:creationId xmlns:a16="http://schemas.microsoft.com/office/drawing/2014/main" id="{3A9668DC-5228-CEDE-F44C-4E8FB624C21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9" b="103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554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77508DE-DECF-409B-BAD4-C60007522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580730-72FC-47DD-8D86-2ECB6BDBE7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452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4D55A0B-4E89-48B0-8F9D-93CC1C1576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F429F8-BA85-429F-A32D-70B6EA80FF8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0F4CA07-C4DE-4FE9-A76A-F0DEE9DFC7B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995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598976E-8905-42A3-AF84-54644AC09C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35BE1DF-2BE4-4C94-AB28-B91B1C3F00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681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0</Words>
  <Application>Microsoft Office PowerPoint</Application>
  <PresentationFormat>Presentación en pantalla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Dayana Gareca Galarza</dc:creator>
  <cp:lastModifiedBy>Dayana Gareca Galarza</cp:lastModifiedBy>
  <cp:revision>10</cp:revision>
  <dcterms:created xsi:type="dcterms:W3CDTF">2022-07-13T16:32:04Z</dcterms:created>
  <dcterms:modified xsi:type="dcterms:W3CDTF">2023-03-20T15:30:20Z</dcterms:modified>
</cp:coreProperties>
</file>